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68" r:id="rId2"/>
    <p:sldId id="321" r:id="rId3"/>
    <p:sldId id="316" r:id="rId4"/>
    <p:sldId id="310" r:id="rId5"/>
    <p:sldId id="312" r:id="rId6"/>
    <p:sldId id="314" r:id="rId7"/>
    <p:sldId id="313" r:id="rId8"/>
    <p:sldId id="322" r:id="rId9"/>
  </p:sldIdLst>
  <p:sldSz cx="20105688" cy="11310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3" userDrawn="1">
          <p15:clr>
            <a:srgbClr val="A4A3A4"/>
          </p15:clr>
        </p15:guide>
        <p15:guide id="2" pos="63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A41"/>
    <a:srgbClr val="DAE0E3"/>
    <a:srgbClr val="BEC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11" autoAdjust="0"/>
  </p:normalViewPr>
  <p:slideViewPr>
    <p:cSldViewPr snapToGrid="0" showGuides="1">
      <p:cViewPr>
        <p:scale>
          <a:sx n="37" d="100"/>
          <a:sy n="37" d="100"/>
        </p:scale>
        <p:origin x="872" y="24"/>
      </p:cViewPr>
      <p:guideLst>
        <p:guide orient="horz" pos="3563"/>
        <p:guide pos="6333"/>
      </p:guideLst>
    </p:cSldViewPr>
  </p:slideViewPr>
  <p:notesTextViewPr>
    <p:cViewPr>
      <p:scale>
        <a:sx n="1" d="1"/>
        <a:sy n="1" d="1"/>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EBC87A-C473-2DFD-C604-D78DD18D53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DCAA0F8-2CCB-D6BE-392D-DE10F73982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03EC4-87F4-449A-A54C-8E5DB99884D4}" type="datetimeFigureOut">
              <a:rPr lang="en-IE" smtClean="0"/>
              <a:t>16/06/2026</a:t>
            </a:fld>
            <a:endParaRPr lang="en-IE"/>
          </a:p>
        </p:txBody>
      </p:sp>
      <p:sp>
        <p:nvSpPr>
          <p:cNvPr id="4" name="Footer Placeholder 3">
            <a:extLst>
              <a:ext uri="{FF2B5EF4-FFF2-40B4-BE49-F238E27FC236}">
                <a16:creationId xmlns:a16="http://schemas.microsoft.com/office/drawing/2014/main" id="{EAB677E1-E476-8574-7463-F5B95F7841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AF25DC9B-9C84-3CB4-CFB9-102AC08D74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75FADC-4060-46E9-A141-2C8FF3EA313F}" type="slidenum">
              <a:rPr lang="en-IE" smtClean="0"/>
              <a:t>‹#›</a:t>
            </a:fld>
            <a:endParaRPr lang="en-IE"/>
          </a:p>
        </p:txBody>
      </p:sp>
    </p:spTree>
    <p:extLst>
      <p:ext uri="{BB962C8B-B14F-4D97-AF65-F5344CB8AC3E}">
        <p14:creationId xmlns:p14="http://schemas.microsoft.com/office/powerpoint/2010/main" val="146626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64D95-5578-5F41-B0DA-76F461A3A391}" type="datetimeFigureOut">
              <a:rPr lang="en-GB" smtClean="0"/>
              <a:t>16/06/2026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F02A-FE06-5F4C-924F-2EDBF56AA3EA}" type="slidenum">
              <a:rPr lang="en-GB" smtClean="0"/>
              <a:t>‹#›</a:t>
            </a:fld>
            <a:endParaRPr lang="en-GB"/>
          </a:p>
        </p:txBody>
      </p:sp>
    </p:spTree>
    <p:extLst>
      <p:ext uri="{BB962C8B-B14F-4D97-AF65-F5344CB8AC3E}">
        <p14:creationId xmlns:p14="http://schemas.microsoft.com/office/powerpoint/2010/main" val="5373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For students</a:t>
            </a:r>
            <a:endParaRPr lang="en-US" dirty="0"/>
          </a:p>
          <a:p>
            <a:r>
              <a:rPr lang="en-US" dirty="0"/>
              <a:t>Altruistic -- Aligned with their values of connection and inclusion</a:t>
            </a:r>
          </a:p>
          <a:p>
            <a:r>
              <a:rPr lang="en-US" dirty="0"/>
              <a:t>Practical − learning by doing; Develop leadership, teamwork, and project management skills</a:t>
            </a:r>
          </a:p>
          <a:p>
            <a:r>
              <a:rPr lang="en-US" dirty="0"/>
              <a:t>Paid role -- Each student was paid €350 for their contribution</a:t>
            </a:r>
          </a:p>
          <a:p>
            <a:endParaRPr lang="en-US" dirty="0"/>
          </a:p>
          <a:p>
            <a:r>
              <a:rPr lang="en-US" b="1" dirty="0"/>
              <a:t>Benefits for UCD</a:t>
            </a:r>
            <a:endParaRPr lang="en-US" dirty="0"/>
          </a:p>
          <a:p>
            <a:r>
              <a:rPr lang="en-US" dirty="0"/>
              <a:t>Peer-led pilots</a:t>
            </a:r>
          </a:p>
          <a:p>
            <a:r>
              <a:rPr lang="en-US" dirty="0"/>
              <a:t>Data and insights</a:t>
            </a:r>
          </a:p>
          <a:p>
            <a:r>
              <a:rPr lang="en-US" dirty="0"/>
              <a:t>Aligned with strategy</a:t>
            </a:r>
          </a:p>
          <a:p>
            <a:br>
              <a:rPr lang="en-US" dirty="0"/>
            </a:br>
            <a:endParaRPr lang="en-GB" dirty="0"/>
          </a:p>
          <a:p>
            <a:endParaRPr lang="en-IE" dirty="0"/>
          </a:p>
          <a:p>
            <a:endParaRPr lang="en-IE" dirty="0"/>
          </a:p>
        </p:txBody>
      </p:sp>
      <p:sp>
        <p:nvSpPr>
          <p:cNvPr id="4" name="Slide Number Placeholder 3"/>
          <p:cNvSpPr>
            <a:spLocks noGrp="1"/>
          </p:cNvSpPr>
          <p:nvPr>
            <p:ph type="sldNum" sz="quarter" idx="5"/>
          </p:nvPr>
        </p:nvSpPr>
        <p:spPr/>
        <p:txBody>
          <a:bodyPr/>
          <a:lstStyle/>
          <a:p>
            <a:fld id="{8CD0F02A-FE06-5F4C-924F-2EDBF56AA3EA}" type="slidenum">
              <a:rPr lang="en-GB" smtClean="0"/>
              <a:t>1</a:t>
            </a:fld>
            <a:endParaRPr lang="en-GB"/>
          </a:p>
        </p:txBody>
      </p:sp>
    </p:spTree>
    <p:extLst>
      <p:ext uri="{BB962C8B-B14F-4D97-AF65-F5344CB8AC3E}">
        <p14:creationId xmlns:p14="http://schemas.microsoft.com/office/powerpoint/2010/main" val="14942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4CFD-0DFF-4ABE-084E-C44983355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12AC4-A8C7-4E9C-4B37-CAA915923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7F29F-60D1-7D31-FE56-58008EAEFF1C}"/>
              </a:ext>
            </a:extLst>
          </p:cNvPr>
          <p:cNvSpPr>
            <a:spLocks noGrp="1"/>
          </p:cNvSpPr>
          <p:nvPr>
            <p:ph type="body" idx="1"/>
          </p:nvPr>
        </p:nvSpPr>
        <p:spPr/>
        <p:txBody>
          <a:bodyPr/>
          <a:lstStyle/>
          <a:p>
            <a:pPr marL="0" indent="0">
              <a:buNone/>
            </a:pPr>
            <a:r>
              <a:rPr kumimoji="0" lang="en-US" sz="1200" b="1" i="0" u="none" strike="noStrike" kern="1200" cap="none" spc="0" normalizeH="0" baseline="0" noProof="0" dirty="0">
                <a:ln>
                  <a:noFill/>
                </a:ln>
                <a:solidFill>
                  <a:srgbClr val="04204C"/>
                </a:solidFill>
                <a:effectLst/>
                <a:uLnTx/>
                <a:uFillTx/>
                <a:latin typeface="Arial"/>
                <a:ea typeface="+mn-ea"/>
                <a:cs typeface="+mn-cs"/>
              </a:rPr>
              <a:t>Students developed small-scale projects that would </a:t>
            </a:r>
            <a:r>
              <a:rPr kumimoji="0" lang="en-US" sz="1200" b="0" i="0" u="none" strike="noStrike" kern="1200" cap="none" spc="0" normalizeH="0" baseline="0" noProof="0" dirty="0">
                <a:ln>
                  <a:noFill/>
                </a:ln>
                <a:solidFill>
                  <a:srgbClr val="04204C"/>
                </a:solidFill>
                <a:effectLst/>
                <a:uLnTx/>
                <a:uFillTx/>
                <a:latin typeface="Arial"/>
                <a:ea typeface="+mn-ea"/>
                <a:cs typeface="+mn-cs"/>
              </a:rPr>
              <a:t>strengthen connection, foster inclusion and create a sense of belonging.</a:t>
            </a:r>
            <a:br>
              <a:rPr kumimoji="0" lang="en-US" sz="1200" b="0" i="0" u="none" strike="noStrike" kern="1200" cap="none" spc="0" normalizeH="0" baseline="0" noProof="0" dirty="0">
                <a:ln>
                  <a:noFill/>
                </a:ln>
                <a:solidFill>
                  <a:srgbClr val="04204C"/>
                </a:solidFill>
                <a:effectLst/>
                <a:uLnTx/>
                <a:uFillTx/>
                <a:latin typeface="Arial"/>
                <a:ea typeface="+mn-ea"/>
                <a:cs typeface="+mn-cs"/>
              </a:rPr>
            </a:br>
            <a:br>
              <a:rPr kumimoji="0" lang="en-US" sz="1200" b="0" i="0" u="none" strike="noStrike" kern="1200" cap="none" spc="0" normalizeH="0" baseline="0" noProof="0" dirty="0">
                <a:ln>
                  <a:noFill/>
                </a:ln>
                <a:solidFill>
                  <a:srgbClr val="04204C"/>
                </a:solidFill>
                <a:effectLst/>
                <a:uLnTx/>
                <a:uFillTx/>
                <a:latin typeface="Arial"/>
                <a:ea typeface="+mn-ea"/>
                <a:cs typeface="+mn-cs"/>
              </a:rPr>
            </a:br>
            <a:r>
              <a:rPr kumimoji="0" lang="en-US" sz="1200" b="1" i="0" u="none" strike="noStrike" kern="1200" cap="none" spc="0" normalizeH="0" baseline="0" noProof="0" dirty="0">
                <a:ln>
                  <a:noFill/>
                </a:ln>
                <a:solidFill>
                  <a:srgbClr val="04204C"/>
                </a:solidFill>
                <a:effectLst/>
                <a:uLnTx/>
                <a:uFillTx/>
                <a:latin typeface="Arial"/>
                <a:ea typeface="+mn-ea"/>
                <a:cs typeface="+mn-cs"/>
              </a:rPr>
              <a:t>Led by Student Advisers Team </a:t>
            </a:r>
            <a:r>
              <a:rPr kumimoji="0" lang="en-US" sz="1200" b="0" i="0" u="none" strike="noStrike" kern="1200" cap="none" spc="0" normalizeH="0" baseline="0" noProof="0" dirty="0">
                <a:ln>
                  <a:noFill/>
                </a:ln>
                <a:solidFill>
                  <a:srgbClr val="04204C"/>
                </a:solidFill>
                <a:effectLst/>
                <a:uLnTx/>
                <a:uFillTx/>
                <a:latin typeface="Arial"/>
                <a:ea typeface="+mn-ea"/>
                <a:cs typeface="+mn-cs"/>
              </a:rPr>
              <a:t>with funding (€20,000) from HEA / Access and Lifelong Learning via University for All Staff Partnership </a:t>
            </a:r>
            <a:r>
              <a:rPr kumimoji="0" lang="en-US" sz="1200" b="0" i="0" u="none" strike="noStrike" kern="1200" cap="none" spc="0" normalizeH="0" baseline="0" noProof="0" dirty="0" err="1">
                <a:ln>
                  <a:noFill/>
                </a:ln>
                <a:solidFill>
                  <a:srgbClr val="04204C"/>
                </a:solidFill>
                <a:effectLst/>
                <a:uLnTx/>
                <a:uFillTx/>
                <a:latin typeface="Arial"/>
                <a:ea typeface="+mn-ea"/>
                <a:cs typeface="+mn-cs"/>
              </a:rPr>
              <a:t>Programme</a:t>
            </a:r>
            <a:br>
              <a:rPr kumimoji="0" lang="en-US" sz="1200" b="0" i="0" u="none" strike="noStrike" kern="1200" cap="none" spc="0" normalizeH="0" baseline="0" noProof="0" dirty="0">
                <a:ln>
                  <a:noFill/>
                </a:ln>
                <a:solidFill>
                  <a:srgbClr val="04204C"/>
                </a:solidFill>
                <a:effectLst/>
                <a:uLnTx/>
                <a:uFillTx/>
                <a:latin typeface="Arial"/>
                <a:ea typeface="+mn-ea"/>
                <a:cs typeface="+mn-cs"/>
              </a:rPr>
            </a:br>
            <a:br>
              <a:rPr kumimoji="0" lang="en-US" sz="1200" b="0" i="0" u="none" strike="noStrike" kern="1200" cap="none" spc="0" normalizeH="0" baseline="0" noProof="0" dirty="0">
                <a:ln>
                  <a:noFill/>
                </a:ln>
                <a:solidFill>
                  <a:srgbClr val="04204C"/>
                </a:solidFill>
                <a:effectLst/>
                <a:uLnTx/>
                <a:uFillTx/>
                <a:latin typeface="Arial"/>
                <a:ea typeface="+mn-ea"/>
                <a:cs typeface="+mn-cs"/>
              </a:rPr>
            </a:br>
            <a:r>
              <a:rPr kumimoji="0" lang="en-US" sz="1200" b="1" i="0" u="none" strike="noStrike" kern="1200" cap="none" spc="0" normalizeH="0" baseline="0" noProof="0" dirty="0">
                <a:ln>
                  <a:noFill/>
                </a:ln>
                <a:solidFill>
                  <a:srgbClr val="04204C"/>
                </a:solidFill>
                <a:effectLst/>
                <a:uLnTx/>
                <a:uFillTx/>
                <a:latin typeface="Arial"/>
                <a:ea typeface="+mn-ea"/>
                <a:cs typeface="+mn-cs"/>
              </a:rPr>
              <a:t>Key design principles: c</a:t>
            </a:r>
            <a:r>
              <a:rPr kumimoji="0" lang="en-US" sz="1200" b="0" i="0" u="none" strike="noStrike" kern="1200" cap="none" spc="0" normalizeH="0" baseline="0" noProof="0" dirty="0">
                <a:ln>
                  <a:noFill/>
                </a:ln>
                <a:solidFill>
                  <a:srgbClr val="04204C"/>
                </a:solidFill>
                <a:effectLst/>
                <a:uLnTx/>
                <a:uFillTx/>
                <a:latin typeface="Arial"/>
                <a:ea typeface="+mn-ea"/>
                <a:cs typeface="+mn-cs"/>
              </a:rPr>
              <a:t>ollaborative, student-led, Universal Design</a:t>
            </a:r>
            <a:br>
              <a:rPr kumimoji="0" lang="en-US" sz="1200" b="0" i="0" u="none" strike="noStrike" kern="1200" cap="none" spc="0" normalizeH="0" baseline="0" noProof="0" dirty="0">
                <a:ln>
                  <a:noFill/>
                </a:ln>
                <a:solidFill>
                  <a:srgbClr val="04204C"/>
                </a:solidFill>
                <a:effectLst/>
                <a:uLnTx/>
                <a:uFillTx/>
                <a:latin typeface="Arial"/>
                <a:ea typeface="+mn-ea"/>
                <a:cs typeface="+mn-cs"/>
              </a:rPr>
            </a:br>
            <a:br>
              <a:rPr kumimoji="0" lang="en-US" sz="1200" b="0" i="0" u="none" strike="noStrike" kern="1200" cap="none" spc="0" normalizeH="0" baseline="0" noProof="0" dirty="0">
                <a:ln>
                  <a:noFill/>
                </a:ln>
                <a:solidFill>
                  <a:srgbClr val="04204C"/>
                </a:solidFill>
                <a:effectLst/>
                <a:uLnTx/>
                <a:uFillTx/>
                <a:latin typeface="Arial"/>
                <a:ea typeface="+mn-ea"/>
                <a:cs typeface="+mn-cs"/>
              </a:rPr>
            </a:br>
            <a:r>
              <a:rPr kumimoji="0" lang="en-US" sz="1200" b="1" i="0" u="none" strike="noStrike" kern="1200" cap="none" spc="0" normalizeH="0" baseline="0" noProof="0" dirty="0">
                <a:ln>
                  <a:noFill/>
                </a:ln>
                <a:solidFill>
                  <a:srgbClr val="04204C"/>
                </a:solidFill>
                <a:effectLst/>
                <a:uLnTx/>
                <a:uFillTx/>
                <a:latin typeface="Arial"/>
                <a:ea typeface="+mn-ea"/>
                <a:cs typeface="+mn-cs"/>
              </a:rPr>
              <a:t>Benefits for students: </a:t>
            </a:r>
            <a:r>
              <a:rPr kumimoji="0" lang="en-US" sz="1200" b="0" i="0" u="none" strike="noStrike" kern="1200" cap="none" spc="0" normalizeH="0" baseline="0" noProof="0" dirty="0">
                <a:ln>
                  <a:noFill/>
                </a:ln>
                <a:solidFill>
                  <a:srgbClr val="04204C"/>
                </a:solidFill>
                <a:effectLst/>
                <a:uLnTx/>
                <a:uFillTx/>
                <a:latin typeface="Arial"/>
                <a:ea typeface="+mn-ea"/>
                <a:cs typeface="+mn-cs"/>
              </a:rPr>
              <a:t>altruistic, practical, paid</a:t>
            </a:r>
            <a:br>
              <a:rPr kumimoji="0" lang="en-US" sz="1200" b="0" i="0" u="none" strike="noStrike" kern="1200" cap="none" spc="0" normalizeH="0" baseline="0" noProof="0" dirty="0">
                <a:ln>
                  <a:noFill/>
                </a:ln>
                <a:solidFill>
                  <a:srgbClr val="04204C"/>
                </a:solidFill>
                <a:effectLst/>
                <a:uLnTx/>
                <a:uFillTx/>
                <a:latin typeface="Arial"/>
                <a:ea typeface="+mn-ea"/>
                <a:cs typeface="+mn-cs"/>
              </a:rPr>
            </a:br>
            <a:br>
              <a:rPr kumimoji="0" lang="en-US" sz="1200" b="0" i="0" u="none" strike="noStrike" kern="1200" cap="none" spc="0" normalizeH="0" baseline="0" noProof="0" dirty="0">
                <a:ln>
                  <a:noFill/>
                </a:ln>
                <a:solidFill>
                  <a:srgbClr val="04204C"/>
                </a:solidFill>
                <a:effectLst/>
                <a:uLnTx/>
                <a:uFillTx/>
                <a:latin typeface="Arial"/>
                <a:ea typeface="+mn-ea"/>
                <a:cs typeface="+mn-cs"/>
              </a:rPr>
            </a:br>
            <a:r>
              <a:rPr kumimoji="0" lang="en-US" sz="1200" b="1" i="0" u="none" strike="noStrike" kern="1200" cap="none" spc="0" normalizeH="0" baseline="0" noProof="0" dirty="0">
                <a:ln>
                  <a:noFill/>
                </a:ln>
                <a:solidFill>
                  <a:srgbClr val="04204C"/>
                </a:solidFill>
                <a:effectLst/>
                <a:uLnTx/>
                <a:uFillTx/>
                <a:latin typeface="Arial"/>
                <a:ea typeface="+mn-ea"/>
                <a:cs typeface="+mn-cs"/>
              </a:rPr>
              <a:t>Benefits for UCD: </a:t>
            </a:r>
            <a:r>
              <a:rPr kumimoji="0" lang="en-US" sz="1200" b="0" i="0" u="none" strike="noStrike" kern="1200" cap="none" spc="0" normalizeH="0" baseline="0" noProof="0" dirty="0">
                <a:ln>
                  <a:noFill/>
                </a:ln>
                <a:solidFill>
                  <a:srgbClr val="04204C"/>
                </a:solidFill>
                <a:effectLst/>
                <a:uLnTx/>
                <a:uFillTx/>
                <a:latin typeface="Arial"/>
                <a:ea typeface="+mn-ea"/>
                <a:cs typeface="+mn-cs"/>
              </a:rPr>
              <a:t>strategic alignment, peer-led pilots, experiential data and insights</a:t>
            </a:r>
            <a:br>
              <a:rPr kumimoji="0" lang="en-US" sz="1200" b="0" i="0" u="none" strike="noStrike" kern="1200" cap="none" spc="0" normalizeH="0" baseline="0" noProof="0" dirty="0">
                <a:ln>
                  <a:noFill/>
                </a:ln>
                <a:solidFill>
                  <a:srgbClr val="04204C"/>
                </a:solidFill>
                <a:effectLst/>
                <a:uLnTx/>
                <a:uFillTx/>
                <a:latin typeface="Arial"/>
                <a:ea typeface="+mn-ea"/>
                <a:cs typeface="+mn-cs"/>
              </a:rPr>
            </a:br>
            <a:endParaRPr lang="en-IE" dirty="0"/>
          </a:p>
        </p:txBody>
      </p:sp>
      <p:sp>
        <p:nvSpPr>
          <p:cNvPr id="4" name="Slide Number Placeholder 3">
            <a:extLst>
              <a:ext uri="{FF2B5EF4-FFF2-40B4-BE49-F238E27FC236}">
                <a16:creationId xmlns:a16="http://schemas.microsoft.com/office/drawing/2014/main" id="{4E3226A3-AC05-28B4-DF89-5506BC9715B7}"/>
              </a:ext>
            </a:extLst>
          </p:cNvPr>
          <p:cNvSpPr>
            <a:spLocks noGrp="1"/>
          </p:cNvSpPr>
          <p:nvPr>
            <p:ph type="sldNum" sz="quarter" idx="5"/>
          </p:nvPr>
        </p:nvSpPr>
        <p:spPr/>
        <p:txBody>
          <a:bodyPr/>
          <a:lstStyle/>
          <a:p>
            <a:fld id="{8CD0F02A-FE06-5F4C-924F-2EDBF56AA3EA}" type="slidenum">
              <a:rPr lang="en-GB" smtClean="0"/>
              <a:t>3</a:t>
            </a:fld>
            <a:endParaRPr lang="en-GB"/>
          </a:p>
        </p:txBody>
      </p:sp>
    </p:spTree>
    <p:extLst>
      <p:ext uri="{BB962C8B-B14F-4D97-AF65-F5344CB8AC3E}">
        <p14:creationId xmlns:p14="http://schemas.microsoft.com/office/powerpoint/2010/main" val="306253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More than 1,500 students out of the 35,000 emailed clicked through to the website </a:t>
            </a:r>
            <a:r>
              <a:rPr lang="en-GB" sz="1200" dirty="0">
                <a:sym typeface="Wingdings" panose="05000000000000000000" pitchFamily="2" charset="2"/>
              </a:rPr>
              <a:t></a:t>
            </a:r>
            <a:r>
              <a:rPr lang="en-GB" sz="1200" dirty="0"/>
              <a:t> 4.2% CTR (industry average in Ireland is 1.5-3%). A quarter of those students (380) applied.</a:t>
            </a:r>
          </a:p>
          <a:p>
            <a:endParaRPr lang="en-GB" sz="1200" dirty="0"/>
          </a:p>
          <a:p>
            <a:r>
              <a:rPr lang="en-GB" sz="1200" dirty="0"/>
              <a:t>24 out of 28 students completed the programme. Those 24 students engaged more than 1,000 of their peers through stands, a survey and specially curated events. </a:t>
            </a:r>
            <a:r>
              <a:rPr lang="en-US" sz="1200" dirty="0"/>
              <a:t>We’re so proud of them. </a:t>
            </a:r>
          </a:p>
          <a:p>
            <a:endParaRPr lang="en-US" sz="1200" dirty="0"/>
          </a:p>
          <a:p>
            <a:r>
              <a:rPr lang="en-US" sz="1200" dirty="0"/>
              <a:t>Each group varied in size and approach, and therefore in the nature and level of support needed. But as always with these projects, it needed more hours than we could give it. Incredible support from staff on our working group by way of mentoring.</a:t>
            </a:r>
          </a:p>
          <a:p>
            <a:endParaRPr lang="en-IE" dirty="0"/>
          </a:p>
        </p:txBody>
      </p:sp>
      <p:sp>
        <p:nvSpPr>
          <p:cNvPr id="4" name="Slide Number Placeholder 3"/>
          <p:cNvSpPr>
            <a:spLocks noGrp="1"/>
          </p:cNvSpPr>
          <p:nvPr>
            <p:ph type="sldNum" sz="quarter" idx="5"/>
          </p:nvPr>
        </p:nvSpPr>
        <p:spPr/>
        <p:txBody>
          <a:bodyPr/>
          <a:lstStyle/>
          <a:p>
            <a:fld id="{8CD0F02A-FE06-5F4C-924F-2EDBF56AA3EA}" type="slidenum">
              <a:rPr lang="en-GB" smtClean="0"/>
              <a:t>6</a:t>
            </a:fld>
            <a:endParaRPr lang="en-GB"/>
          </a:p>
        </p:txBody>
      </p:sp>
    </p:spTree>
    <p:extLst>
      <p:ext uri="{BB962C8B-B14F-4D97-AF65-F5344CB8AC3E}">
        <p14:creationId xmlns:p14="http://schemas.microsoft.com/office/powerpoint/2010/main" val="101026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Students care about belonging – huge response from </a:t>
            </a:r>
            <a:r>
              <a:rPr lang="en-US" sz="1200" dirty="0" err="1"/>
              <a:t>intl</a:t>
            </a:r>
            <a:r>
              <a:rPr lang="en-US" sz="1200" dirty="0"/>
              <a:t>, postgrad and commuters</a:t>
            </a:r>
          </a:p>
          <a:p>
            <a:pPr marL="0" indent="0">
              <a:buFont typeface="Arial" panose="020B0604020202020204" pitchFamily="34" charset="0"/>
              <a:buNone/>
            </a:pPr>
            <a:r>
              <a:rPr lang="en-US" sz="1200" dirty="0"/>
              <a:t>Resourcing is vital for these initiatives – time as well as money</a:t>
            </a:r>
          </a:p>
          <a:p>
            <a:pPr marL="0" indent="0">
              <a:buFont typeface="Arial" panose="020B0604020202020204" pitchFamily="34" charset="0"/>
              <a:buNone/>
            </a:pPr>
            <a:r>
              <a:rPr lang="en-US" sz="1200" dirty="0"/>
              <a:t>Barriers to engagement are many and complex – we saw this in the variance in attendance from one event to the next; </a:t>
            </a:r>
          </a:p>
        </p:txBody>
      </p:sp>
      <p:sp>
        <p:nvSpPr>
          <p:cNvPr id="4" name="Slide Number Placeholder 3"/>
          <p:cNvSpPr>
            <a:spLocks noGrp="1"/>
          </p:cNvSpPr>
          <p:nvPr>
            <p:ph type="sldNum" sz="quarter" idx="5"/>
          </p:nvPr>
        </p:nvSpPr>
        <p:spPr/>
        <p:txBody>
          <a:bodyPr/>
          <a:lstStyle/>
          <a:p>
            <a:fld id="{8CD0F02A-FE06-5F4C-924F-2EDBF56AA3EA}" type="slidenum">
              <a:rPr lang="en-GB" smtClean="0"/>
              <a:t>7</a:t>
            </a:fld>
            <a:endParaRPr lang="en-GB"/>
          </a:p>
        </p:txBody>
      </p:sp>
    </p:spTree>
    <p:extLst>
      <p:ext uri="{BB962C8B-B14F-4D97-AF65-F5344CB8AC3E}">
        <p14:creationId xmlns:p14="http://schemas.microsoft.com/office/powerpoint/2010/main" val="138894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A777-DB20-BBA2-3BC3-E25707DDA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D8962-60C2-675A-66A4-BC372B820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DC3FC-BFE2-FA52-3CF7-21923B0E3DC8}"/>
              </a:ext>
            </a:extLst>
          </p:cNvPr>
          <p:cNvSpPr>
            <a:spLocks noGrp="1"/>
          </p:cNvSpPr>
          <p:nvPr>
            <p:ph type="body" idx="1"/>
          </p:nvPr>
        </p:nvSpPr>
        <p:spPr/>
        <p:txBody>
          <a:bodyPr/>
          <a:lstStyle/>
          <a:p>
            <a:r>
              <a:rPr lang="en-GB" sz="1200" dirty="0"/>
              <a:t>More than 1,500 students out of the 35,000 emailed clicked through to the website </a:t>
            </a:r>
            <a:r>
              <a:rPr lang="en-GB" sz="1200" dirty="0">
                <a:sym typeface="Wingdings" panose="05000000000000000000" pitchFamily="2" charset="2"/>
              </a:rPr>
              <a:t></a:t>
            </a:r>
            <a:r>
              <a:rPr lang="en-GB" sz="1200" dirty="0"/>
              <a:t> 4.2% CTR (industry average in Ireland is 1.5-3%). A quarter of those students (380) applied.</a:t>
            </a:r>
          </a:p>
          <a:p>
            <a:endParaRPr lang="en-GB" sz="1200" dirty="0"/>
          </a:p>
          <a:p>
            <a:r>
              <a:rPr lang="en-GB" sz="1200" dirty="0"/>
              <a:t>24 out of 28 students completed the programme. Those 24 students engaged more than 1,000 of their peers through stands, a survey and specially curated events. </a:t>
            </a:r>
            <a:r>
              <a:rPr lang="en-US" sz="1200" dirty="0"/>
              <a:t>We’re so proud of them. </a:t>
            </a:r>
          </a:p>
          <a:p>
            <a:endParaRPr lang="en-US" sz="1200" dirty="0"/>
          </a:p>
          <a:p>
            <a:r>
              <a:rPr lang="en-US" sz="1200" dirty="0"/>
              <a:t>Each group varied in size and approach, and therefore in the nature and level of support needed. But as always with these projects, it needed more hours than we could give it. Incredible support from staff on our working group by way of mentoring.</a:t>
            </a:r>
          </a:p>
          <a:p>
            <a:endParaRPr lang="en-IE" dirty="0"/>
          </a:p>
        </p:txBody>
      </p:sp>
      <p:sp>
        <p:nvSpPr>
          <p:cNvPr id="4" name="Slide Number Placeholder 3">
            <a:extLst>
              <a:ext uri="{FF2B5EF4-FFF2-40B4-BE49-F238E27FC236}">
                <a16:creationId xmlns:a16="http://schemas.microsoft.com/office/drawing/2014/main" id="{E3A4A3F4-5FCA-29E2-6C15-A0CD7339A8F8}"/>
              </a:ext>
            </a:extLst>
          </p:cNvPr>
          <p:cNvSpPr>
            <a:spLocks noGrp="1"/>
          </p:cNvSpPr>
          <p:nvPr>
            <p:ph type="sldNum" sz="quarter" idx="5"/>
          </p:nvPr>
        </p:nvSpPr>
        <p:spPr/>
        <p:txBody>
          <a:bodyPr/>
          <a:lstStyle/>
          <a:p>
            <a:fld id="{8CD0F02A-FE06-5F4C-924F-2EDBF56AA3EA}" type="slidenum">
              <a:rPr lang="en-GB" smtClean="0"/>
              <a:t>8</a:t>
            </a:fld>
            <a:endParaRPr lang="en-GB"/>
          </a:p>
        </p:txBody>
      </p:sp>
    </p:spTree>
    <p:extLst>
      <p:ext uri="{BB962C8B-B14F-4D97-AF65-F5344CB8AC3E}">
        <p14:creationId xmlns:p14="http://schemas.microsoft.com/office/powerpoint/2010/main" val="104664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Ful Bleed">
    <p:bg>
      <p:bgRef idx="1001">
        <a:schemeClr val="bg2"/>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6D88DB4-E533-4880-32DF-ACDB0AA685C4}"/>
              </a:ext>
            </a:extLst>
          </p:cNvPr>
          <p:cNvSpPr>
            <a:spLocks noGrp="1" noChangeAspect="1"/>
          </p:cNvSpPr>
          <p:nvPr>
            <p:ph type="pic" sz="quarter" idx="10" hasCustomPrompt="1"/>
          </p:nvPr>
        </p:nvSpPr>
        <p:spPr>
          <a:xfrm>
            <a:off x="-1323" y="0"/>
            <a:ext cx="20108335" cy="11310938"/>
          </a:xfrm>
          <a:custGeom>
            <a:avLst/>
            <a:gdLst>
              <a:gd name="csX0" fmla="*/ 8255659 w 20108335"/>
              <a:gd name="csY0" fmla="*/ 2135274 h 11310938"/>
              <a:gd name="csX1" fmla="*/ 785482 w 20108335"/>
              <a:gd name="csY1" fmla="*/ 3843606 h 11310938"/>
              <a:gd name="csX2" fmla="*/ 785482 w 20108335"/>
              <a:gd name="csY2" fmla="*/ 10525752 h 11310938"/>
              <a:gd name="csX3" fmla="*/ 9233076 w 20108335"/>
              <a:gd name="csY3" fmla="*/ 10525752 h 11310938"/>
              <a:gd name="csX4" fmla="*/ 9233076 w 20108335"/>
              <a:gd name="csY4" fmla="*/ 2165189 h 11310938"/>
              <a:gd name="csX5" fmla="*/ 8255659 w 20108335"/>
              <a:gd name="csY5" fmla="*/ 2135274 h 11310938"/>
              <a:gd name="csX6" fmla="*/ 0 w 20108335"/>
              <a:gd name="csY6" fmla="*/ 0 h 11310938"/>
              <a:gd name="csX7" fmla="*/ 20108335 w 20108335"/>
              <a:gd name="csY7" fmla="*/ 0 h 11310938"/>
              <a:gd name="csX8" fmla="*/ 20108335 w 20108335"/>
              <a:gd name="csY8" fmla="*/ 11310938 h 11310938"/>
              <a:gd name="csX9" fmla="*/ 0 w 20108335"/>
              <a:gd name="csY9" fmla="*/ 11310938 h 11310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0108335" h="11310938">
                <a:moveTo>
                  <a:pt x="8255659" y="2135274"/>
                </a:moveTo>
                <a:cubicBezTo>
                  <a:pt x="6693496" y="2138535"/>
                  <a:pt x="3530322" y="2353832"/>
                  <a:pt x="785482" y="3843606"/>
                </a:cubicBezTo>
                <a:lnTo>
                  <a:pt x="785482" y="10525752"/>
                </a:lnTo>
                <a:lnTo>
                  <a:pt x="9233076" y="10525752"/>
                </a:lnTo>
                <a:lnTo>
                  <a:pt x="9233076" y="2165189"/>
                </a:lnTo>
                <a:cubicBezTo>
                  <a:pt x="9233076" y="2165189"/>
                  <a:pt x="8866940" y="2133998"/>
                  <a:pt x="8255659" y="2135274"/>
                </a:cubicBezTo>
                <a:close/>
                <a:moveTo>
                  <a:pt x="0" y="0"/>
                </a:moveTo>
                <a:lnTo>
                  <a:pt x="20108335" y="0"/>
                </a:lnTo>
                <a:lnTo>
                  <a:pt x="20108335" y="11310938"/>
                </a:lnTo>
                <a:lnTo>
                  <a:pt x="0" y="11310938"/>
                </a:lnTo>
                <a:close/>
              </a:path>
            </a:pathLst>
          </a:custGeom>
          <a:solidFill>
            <a:schemeClr val="bg1"/>
          </a:solidFill>
          <a:ln>
            <a:noFill/>
          </a:ln>
        </p:spPr>
        <p:txBody>
          <a:bodyPr wrap="square" anchor="t">
            <a:noAutofit/>
          </a:bodyPr>
          <a:lstStyle>
            <a:lvl1pPr marL="0" indent="0" algn="ctr">
              <a:buNone/>
              <a:defRPr sz="1734" baseline="0">
                <a:solidFill>
                  <a:schemeClr val="bg1"/>
                </a:solidFill>
              </a:defRPr>
            </a:lvl1pPr>
          </a:lstStyle>
          <a:p>
            <a:r>
              <a:rPr lang="en-US" dirty="0"/>
              <a:t>Insert Picture</a:t>
            </a:r>
          </a:p>
        </p:txBody>
      </p:sp>
      <p:sp>
        <p:nvSpPr>
          <p:cNvPr id="18" name="Freeform 17">
            <a:extLst>
              <a:ext uri="{FF2B5EF4-FFF2-40B4-BE49-F238E27FC236}">
                <a16:creationId xmlns:a16="http://schemas.microsoft.com/office/drawing/2014/main" id="{88A2F192-08A8-D2F4-2CA2-3EA7AF9ECA68}"/>
              </a:ext>
            </a:extLst>
          </p:cNvPr>
          <p:cNvSpPr/>
          <p:nvPr userDrawn="1"/>
        </p:nvSpPr>
        <p:spPr>
          <a:xfrm>
            <a:off x="784159" y="2135236"/>
            <a:ext cx="8447595" cy="8390517"/>
          </a:xfrm>
          <a:custGeom>
            <a:avLst/>
            <a:gdLst>
              <a:gd name="csX0" fmla="*/ 7470177 w 8447595"/>
              <a:gd name="csY0" fmla="*/ 39 h 8390517"/>
              <a:gd name="csX1" fmla="*/ 8447595 w 8447595"/>
              <a:gd name="csY1" fmla="*/ 29954 h 8390517"/>
              <a:gd name="csX2" fmla="*/ 8447595 w 8447595"/>
              <a:gd name="csY2" fmla="*/ 8390517 h 8390517"/>
              <a:gd name="csX3" fmla="*/ 0 w 8447595"/>
              <a:gd name="csY3" fmla="*/ 8390517 h 8390517"/>
              <a:gd name="csX4" fmla="*/ 0 w 8447595"/>
              <a:gd name="csY4" fmla="*/ 1708371 h 8390517"/>
              <a:gd name="csX5" fmla="*/ 7470177 w 8447595"/>
              <a:gd name="csY5" fmla="*/ 39 h 8390517"/>
            </a:gdLst>
            <a:ahLst/>
            <a:cxnLst>
              <a:cxn ang="0">
                <a:pos x="csX0" y="csY0"/>
              </a:cxn>
              <a:cxn ang="0">
                <a:pos x="csX1" y="csY1"/>
              </a:cxn>
              <a:cxn ang="0">
                <a:pos x="csX2" y="csY2"/>
              </a:cxn>
              <a:cxn ang="0">
                <a:pos x="csX3" y="csY3"/>
              </a:cxn>
              <a:cxn ang="0">
                <a:pos x="csX4" y="csY4"/>
              </a:cxn>
              <a:cxn ang="0">
                <a:pos x="csX5" y="csY5"/>
              </a:cxn>
            </a:cxnLst>
            <a:rect l="l" t="t" r="r" b="b"/>
            <a:pathLst>
              <a:path w="8447595" h="8390517">
                <a:moveTo>
                  <a:pt x="7470177" y="39"/>
                </a:moveTo>
                <a:cubicBezTo>
                  <a:pt x="8081459" y="-1237"/>
                  <a:pt x="8447595" y="29954"/>
                  <a:pt x="8447595" y="29954"/>
                </a:cubicBezTo>
                <a:lnTo>
                  <a:pt x="8447595" y="8390517"/>
                </a:lnTo>
                <a:lnTo>
                  <a:pt x="0" y="8390517"/>
                </a:lnTo>
                <a:lnTo>
                  <a:pt x="0" y="1708371"/>
                </a:lnTo>
                <a:cubicBezTo>
                  <a:pt x="2744840" y="218597"/>
                  <a:pt x="5908014" y="3300"/>
                  <a:pt x="7470177" y="39"/>
                </a:cubicBezTo>
                <a:close/>
              </a:path>
            </a:pathLst>
          </a:custGeom>
          <a:solidFill>
            <a:schemeClr val="tx1"/>
          </a:solidFill>
          <a:ln w="10473" cap="flat">
            <a:solidFill>
              <a:schemeClr val="accent1"/>
            </a:solidFill>
            <a:prstDash val="solid"/>
            <a:miter/>
          </a:ln>
        </p:spPr>
        <p:txBody>
          <a:bodyPr wrap="square">
            <a:noAutofit/>
          </a:bodyPr>
          <a:lstStyle/>
          <a:p>
            <a:endParaRPr lang="en-GB" dirty="0"/>
          </a:p>
        </p:txBody>
      </p:sp>
      <p:sp>
        <p:nvSpPr>
          <p:cNvPr id="22" name="Title 1">
            <a:extLst>
              <a:ext uri="{FF2B5EF4-FFF2-40B4-BE49-F238E27FC236}">
                <a16:creationId xmlns:a16="http://schemas.microsoft.com/office/drawing/2014/main" id="{A6BFDA90-B3E3-4650-654D-2CABE02DD18D}"/>
              </a:ext>
            </a:extLst>
          </p:cNvPr>
          <p:cNvSpPr>
            <a:spLocks noGrp="1"/>
          </p:cNvSpPr>
          <p:nvPr>
            <p:ph type="ctrTitle"/>
          </p:nvPr>
        </p:nvSpPr>
        <p:spPr>
          <a:xfrm>
            <a:off x="1606747" y="4803907"/>
            <a:ext cx="6793200" cy="1015663"/>
          </a:xfrm>
        </p:spPr>
        <p:txBody>
          <a:bodyPr anchor="t"/>
          <a:lstStyle>
            <a:lvl1pPr algn="l">
              <a:defRPr sz="6600">
                <a:solidFill>
                  <a:schemeClr val="bg1"/>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41572BC9-523E-D416-E557-7F698D3E80C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608706" y="8488510"/>
            <a:ext cx="3802561" cy="1216733"/>
          </a:xfrm>
          <a:prstGeom prst="rect">
            <a:avLst/>
          </a:prstGeom>
        </p:spPr>
      </p:pic>
    </p:spTree>
    <p:extLst>
      <p:ext uri="{BB962C8B-B14F-4D97-AF65-F5344CB8AC3E}">
        <p14:creationId xmlns:p14="http://schemas.microsoft.com/office/powerpoint/2010/main" val="3419529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userDrawn="1">
          <p15:clr>
            <a:srgbClr val="FBAE40"/>
          </p15:clr>
        </p15:guide>
        <p15:guide id="2" pos="63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lege/School_Title Slide_4">
    <p:bg>
      <p:bgRef idx="1001">
        <a:schemeClr val="bg1"/>
      </p:bgRef>
    </p:bg>
    <p:spTree>
      <p:nvGrpSpPr>
        <p:cNvPr id="1" name=""/>
        <p:cNvGrpSpPr/>
        <p:nvPr/>
      </p:nvGrpSpPr>
      <p:grpSpPr>
        <a:xfrm>
          <a:off x="0" y="0"/>
          <a:ext cx="0" cy="0"/>
          <a:chOff x="0" y="0"/>
          <a:chExt cx="0" cy="0"/>
        </a:xfrm>
      </p:grpSpPr>
      <p:sp>
        <p:nvSpPr>
          <p:cNvPr id="3" name="Online Image Placeholder 3">
            <a:extLst>
              <a:ext uri="{FF2B5EF4-FFF2-40B4-BE49-F238E27FC236}">
                <a16:creationId xmlns:a16="http://schemas.microsoft.com/office/drawing/2014/main" id="{388808C2-D338-B5DC-6CE8-4FF79FCCB7D9}"/>
              </a:ext>
            </a:extLst>
          </p:cNvPr>
          <p:cNvSpPr>
            <a:spLocks noGrp="1"/>
          </p:cNvSpPr>
          <p:nvPr>
            <p:ph type="clipArt" sz="quarter" idx="11"/>
          </p:nvPr>
        </p:nvSpPr>
        <p:spPr>
          <a:xfrm>
            <a:off x="785315" y="9272339"/>
            <a:ext cx="3836988" cy="1249362"/>
          </a:xfrm>
        </p:spPr>
        <p:txBody>
          <a:bodyPr/>
          <a:lstStyle/>
          <a:p>
            <a:r>
              <a:rPr lang="en-US"/>
              <a:t>Click icon to add online image</a:t>
            </a:r>
            <a:endParaRPr lang="en-IE" dirty="0"/>
          </a:p>
        </p:txBody>
      </p:sp>
      <p:sp>
        <p:nvSpPr>
          <p:cNvPr id="2" name="Title 1"/>
          <p:cNvSpPr>
            <a:spLocks noGrp="1"/>
          </p:cNvSpPr>
          <p:nvPr>
            <p:ph type="ctrTitle"/>
          </p:nvPr>
        </p:nvSpPr>
        <p:spPr>
          <a:xfrm>
            <a:off x="785315" y="651389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9" name="Freeform 8">
            <a:extLst>
              <a:ext uri="{FF2B5EF4-FFF2-40B4-BE49-F238E27FC236}">
                <a16:creationId xmlns:a16="http://schemas.microsoft.com/office/drawing/2014/main" id="{80B6B60E-F833-9B5F-F5FA-D6E2E16551DE}"/>
              </a:ext>
            </a:extLst>
          </p:cNvPr>
          <p:cNvSpPr/>
          <p:nvPr/>
        </p:nvSpPr>
        <p:spPr>
          <a:xfrm>
            <a:off x="1256" y="789237"/>
            <a:ext cx="20108333" cy="4261095"/>
          </a:xfrm>
          <a:custGeom>
            <a:avLst/>
            <a:gdLst>
              <a:gd name="csX0" fmla="*/ 6952247 w 20108333"/>
              <a:gd name="csY0" fmla="*/ 1579671 h 4261095"/>
              <a:gd name="csX1" fmla="*/ 13513115 w 20108333"/>
              <a:gd name="csY1" fmla="*/ 423860 h 4261095"/>
              <a:gd name="csX2" fmla="*/ 18352520 w 20108333"/>
              <a:gd name="csY2" fmla="*/ 203716 h 4261095"/>
              <a:gd name="csX3" fmla="*/ 20108334 w 20108333"/>
              <a:gd name="csY3" fmla="*/ 264355 h 4261095"/>
              <a:gd name="csX4" fmla="*/ 20108334 w 20108333"/>
              <a:gd name="csY4" fmla="*/ 61806 h 4261095"/>
              <a:gd name="csX5" fmla="*/ 18358490 w 20108333"/>
              <a:gd name="csY5" fmla="*/ 1690 h 4261095"/>
              <a:gd name="csX6" fmla="*/ 13497928 w 20108333"/>
              <a:gd name="csY6" fmla="*/ 222253 h 4261095"/>
              <a:gd name="csX7" fmla="*/ 6903757 w 20108333"/>
              <a:gd name="csY7" fmla="*/ 1383405 h 4261095"/>
              <a:gd name="csX8" fmla="*/ 0 w 20108333"/>
              <a:gd name="csY8" fmla="*/ 4031735 h 4261095"/>
              <a:gd name="csX9" fmla="*/ 0 w 20108333"/>
              <a:gd name="csY9" fmla="*/ 4261096 h 4261095"/>
              <a:gd name="csX10" fmla="*/ 6952247 w 20108333"/>
              <a:gd name="csY10" fmla="*/ 1579671 h 4261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0108333" h="4261095">
                <a:moveTo>
                  <a:pt x="6952247" y="1579671"/>
                </a:moveTo>
                <a:cubicBezTo>
                  <a:pt x="9020473" y="1037374"/>
                  <a:pt x="11227886" y="648508"/>
                  <a:pt x="13513115" y="423860"/>
                </a:cubicBezTo>
                <a:cubicBezTo>
                  <a:pt x="15547093" y="223929"/>
                  <a:pt x="17267508" y="193766"/>
                  <a:pt x="18352520" y="203716"/>
                </a:cubicBezTo>
                <a:cubicBezTo>
                  <a:pt x="19236344" y="211780"/>
                  <a:pt x="19853314" y="247074"/>
                  <a:pt x="20108334" y="264355"/>
                </a:cubicBezTo>
                <a:lnTo>
                  <a:pt x="20108334" y="61806"/>
                </a:lnTo>
                <a:cubicBezTo>
                  <a:pt x="19842318" y="44001"/>
                  <a:pt x="19228594" y="9754"/>
                  <a:pt x="18358490" y="1690"/>
                </a:cubicBezTo>
                <a:cubicBezTo>
                  <a:pt x="17268764" y="-8364"/>
                  <a:pt x="15540810" y="21694"/>
                  <a:pt x="13497928" y="222253"/>
                </a:cubicBezTo>
                <a:cubicBezTo>
                  <a:pt x="11201495" y="447739"/>
                  <a:pt x="8982875" y="838490"/>
                  <a:pt x="6903757" y="1383405"/>
                </a:cubicBezTo>
                <a:cubicBezTo>
                  <a:pt x="4383198" y="2044047"/>
                  <a:pt x="2061837" y="2934679"/>
                  <a:pt x="0" y="4031735"/>
                </a:cubicBezTo>
                <a:lnTo>
                  <a:pt x="0" y="4261096"/>
                </a:lnTo>
                <a:cubicBezTo>
                  <a:pt x="2070844" y="3148540"/>
                  <a:pt x="4409171" y="2246492"/>
                  <a:pt x="6952247" y="1579671"/>
                </a:cubicBezTo>
                <a:close/>
              </a:path>
            </a:pathLst>
          </a:custGeom>
          <a:solidFill>
            <a:srgbClr val="FAFAFA"/>
          </a:solidFill>
          <a:ln w="10473" cap="flat">
            <a:noFill/>
            <a:prstDash val="solid"/>
            <a:miter/>
          </a:ln>
        </p:spPr>
        <p:txBody>
          <a:bodyPr/>
          <a:lstStyle/>
          <a:p>
            <a:endParaRPr lang="en-GB"/>
          </a:p>
        </p:txBody>
      </p:sp>
    </p:spTree>
    <p:extLst>
      <p:ext uri="{BB962C8B-B14F-4D97-AF65-F5344CB8AC3E}">
        <p14:creationId xmlns:p14="http://schemas.microsoft.com/office/powerpoint/2010/main" val="3060361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Slide_1">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76036CC-2D88-E396-FEBC-DAAAAE0429D8}"/>
              </a:ext>
            </a:extLst>
          </p:cNvPr>
          <p:cNvSpPr/>
          <p:nvPr/>
        </p:nvSpPr>
        <p:spPr>
          <a:xfrm>
            <a:off x="0" y="5969704"/>
            <a:ext cx="20108334" cy="5341233"/>
          </a:xfrm>
          <a:custGeom>
            <a:avLst/>
            <a:gdLst>
              <a:gd name="csX0" fmla="*/ 20108334 w 20108334"/>
              <a:gd name="csY0" fmla="*/ 5341234 h 5341233"/>
              <a:gd name="csX1" fmla="*/ 0 w 20108334"/>
              <a:gd name="csY1" fmla="*/ 5341234 h 5341233"/>
              <a:gd name="csX2" fmla="*/ 0 w 20108334"/>
              <a:gd name="csY2" fmla="*/ 4066554 h 5341233"/>
              <a:gd name="csX3" fmla="*/ 20108334 w 20108334"/>
              <a:gd name="csY3" fmla="*/ 71279 h 5341233"/>
              <a:gd name="csX4" fmla="*/ 20108334 w 20108334"/>
              <a:gd name="csY4" fmla="*/ 5341234 h 5341233"/>
            </a:gdLst>
            <a:ahLst/>
            <a:cxnLst>
              <a:cxn ang="0">
                <a:pos x="csX0" y="csY0"/>
              </a:cxn>
              <a:cxn ang="0">
                <a:pos x="csX1" y="csY1"/>
              </a:cxn>
              <a:cxn ang="0">
                <a:pos x="csX2" y="csY2"/>
              </a:cxn>
              <a:cxn ang="0">
                <a:pos x="csX3" y="csY3"/>
              </a:cxn>
              <a:cxn ang="0">
                <a:pos x="csX4" y="csY4"/>
              </a:cxn>
            </a:cxnLst>
            <a:rect l="l" t="t" r="r" b="b"/>
            <a:pathLst>
              <a:path w="20108334" h="5341233">
                <a:moveTo>
                  <a:pt x="20108334" y="5341234"/>
                </a:moveTo>
                <a:lnTo>
                  <a:pt x="0" y="5341234"/>
                </a:lnTo>
                <a:lnTo>
                  <a:pt x="0" y="4066554"/>
                </a:lnTo>
                <a:cubicBezTo>
                  <a:pt x="9090433" y="-867214"/>
                  <a:pt x="20108334" y="71279"/>
                  <a:pt x="20108334" y="71279"/>
                </a:cubicBezTo>
                <a:lnTo>
                  <a:pt x="20108334" y="5341234"/>
                </a:lnTo>
                <a:close/>
              </a:path>
            </a:pathLst>
          </a:custGeom>
          <a:solidFill>
            <a:srgbClr val="04204B"/>
          </a:solidFill>
          <a:ln w="10473" cap="flat">
            <a:noFill/>
            <a:prstDash val="solid"/>
            <a:miter/>
          </a:ln>
        </p:spPr>
        <p:txBody>
          <a:bodyPr/>
          <a:lstStyle/>
          <a:p>
            <a:endParaRPr lang="en-GB"/>
          </a:p>
        </p:txBody>
      </p:sp>
      <p:sp>
        <p:nvSpPr>
          <p:cNvPr id="2" name="Title 1"/>
          <p:cNvSpPr>
            <a:spLocks noGrp="1"/>
          </p:cNvSpPr>
          <p:nvPr>
            <p:ph type="ctrTitle" hasCustomPrompt="1"/>
          </p:nvPr>
        </p:nvSpPr>
        <p:spPr>
          <a:xfrm>
            <a:off x="785314" y="1700056"/>
            <a:ext cx="7020000" cy="1015663"/>
          </a:xfrm>
        </p:spPr>
        <p:txBody>
          <a:bodyPr wrap="square" anchor="t">
            <a:noAutofit/>
          </a:bodyPr>
          <a:lstStyle>
            <a:lvl1pPr algn="l">
              <a:defRPr sz="6600">
                <a:solidFill>
                  <a:schemeClr val="tx1"/>
                </a:solidFill>
              </a:defRPr>
            </a:lvl1pPr>
          </a:lstStyle>
          <a:p>
            <a:r>
              <a:rPr lang="en-US" dirty="0"/>
              <a:t>Breaker Slide Title</a:t>
            </a:r>
          </a:p>
        </p:txBody>
      </p:sp>
      <p:pic>
        <p:nvPicPr>
          <p:cNvPr id="3" name="Graphic 2">
            <a:extLst>
              <a:ext uri="{FF2B5EF4-FFF2-40B4-BE49-F238E27FC236}">
                <a16:creationId xmlns:a16="http://schemas.microsoft.com/office/drawing/2014/main" id="{57677A99-AA48-3F20-BDE4-E786BE9DE5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605813" y="786175"/>
            <a:ext cx="714560" cy="1044000"/>
          </a:xfrm>
          <a:prstGeom prst="rect">
            <a:avLst/>
          </a:prstGeom>
        </p:spPr>
      </p:pic>
    </p:spTree>
    <p:extLst>
      <p:ext uri="{BB962C8B-B14F-4D97-AF65-F5344CB8AC3E}">
        <p14:creationId xmlns:p14="http://schemas.microsoft.com/office/powerpoint/2010/main" val="8483122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Slide_2">
    <p:bg>
      <p:bgRef idx="1001">
        <a:schemeClr val="bg2"/>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C1FF03B-C74B-CB09-A931-517907C5CB40}"/>
              </a:ext>
            </a:extLst>
          </p:cNvPr>
          <p:cNvSpPr/>
          <p:nvPr/>
        </p:nvSpPr>
        <p:spPr>
          <a:xfrm>
            <a:off x="912" y="4863912"/>
            <a:ext cx="20108228" cy="4346542"/>
          </a:xfrm>
          <a:custGeom>
            <a:avLst/>
            <a:gdLst>
              <a:gd name="csX0" fmla="*/ 5873100 w 20108228"/>
              <a:gd name="csY0" fmla="*/ 2387446 h 4346542"/>
              <a:gd name="csX1" fmla="*/ 14765383 w 20108228"/>
              <a:gd name="csY1" fmla="*/ 820252 h 4346542"/>
              <a:gd name="csX2" fmla="*/ 20108228 w 20108228"/>
              <a:gd name="csY2" fmla="*/ 523654 h 4346542"/>
              <a:gd name="csX3" fmla="*/ 20108228 w 20108228"/>
              <a:gd name="csY3" fmla="*/ 0 h 4346542"/>
              <a:gd name="csX4" fmla="*/ 14726004 w 20108228"/>
              <a:gd name="csY4" fmla="*/ 297959 h 4346542"/>
              <a:gd name="csX5" fmla="*/ 5747318 w 20108228"/>
              <a:gd name="csY5" fmla="*/ 1879082 h 4346542"/>
              <a:gd name="csX6" fmla="*/ 0 w 20108228"/>
              <a:gd name="csY6" fmla="*/ 3780577 h 4346542"/>
              <a:gd name="csX7" fmla="*/ 0 w 20108228"/>
              <a:gd name="csY7" fmla="*/ 4346542 h 4346542"/>
              <a:gd name="csX8" fmla="*/ 5873205 w 20108228"/>
              <a:gd name="csY8" fmla="*/ 2387446 h 43465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108228" h="4346542">
                <a:moveTo>
                  <a:pt x="5873100" y="2387446"/>
                </a:moveTo>
                <a:cubicBezTo>
                  <a:pt x="8676013" y="1652339"/>
                  <a:pt x="11667756" y="1125020"/>
                  <a:pt x="14765383" y="820252"/>
                </a:cubicBezTo>
                <a:cubicBezTo>
                  <a:pt x="16853088" y="614875"/>
                  <a:pt x="18696980" y="541459"/>
                  <a:pt x="20108228" y="523654"/>
                </a:cubicBezTo>
                <a:lnTo>
                  <a:pt x="20108228" y="0"/>
                </a:lnTo>
                <a:cubicBezTo>
                  <a:pt x="18685880" y="17804"/>
                  <a:pt x="16828582" y="91535"/>
                  <a:pt x="14726004" y="297959"/>
                </a:cubicBezTo>
                <a:cubicBezTo>
                  <a:pt x="11599367" y="605030"/>
                  <a:pt x="8578509" y="1136958"/>
                  <a:pt x="5747318" y="1879082"/>
                </a:cubicBezTo>
                <a:cubicBezTo>
                  <a:pt x="3732714" y="2407030"/>
                  <a:pt x="1811531" y="3043166"/>
                  <a:pt x="0" y="3780577"/>
                </a:cubicBezTo>
                <a:lnTo>
                  <a:pt x="0" y="4346542"/>
                </a:lnTo>
                <a:cubicBezTo>
                  <a:pt x="1845882" y="3584101"/>
                  <a:pt x="3809587" y="2928590"/>
                  <a:pt x="5873205" y="2387446"/>
                </a:cubicBezTo>
                <a:close/>
              </a:path>
            </a:pathLst>
          </a:custGeom>
          <a:solidFill>
            <a:srgbClr val="A3CCEE"/>
          </a:solidFill>
          <a:ln w="10473" cap="flat">
            <a:noFill/>
            <a:prstDash val="solid"/>
            <a:miter/>
          </a:ln>
        </p:spPr>
        <p:txBody>
          <a:bodyPr/>
          <a:lstStyle/>
          <a:p>
            <a:endParaRPr lang="en-GB"/>
          </a:p>
        </p:txBody>
      </p:sp>
      <p:sp>
        <p:nvSpPr>
          <p:cNvPr id="2" name="Title 1"/>
          <p:cNvSpPr>
            <a:spLocks noGrp="1"/>
          </p:cNvSpPr>
          <p:nvPr>
            <p:ph type="ctrTitle" hasCustomPrompt="1"/>
          </p:nvPr>
        </p:nvSpPr>
        <p:spPr>
          <a:xfrm>
            <a:off x="785314" y="1700056"/>
            <a:ext cx="7020000" cy="1015663"/>
          </a:xfrm>
        </p:spPr>
        <p:txBody>
          <a:bodyPr wrap="square" anchor="t">
            <a:noAutofit/>
          </a:bodyPr>
          <a:lstStyle>
            <a:lvl1pPr algn="l">
              <a:defRPr sz="6600">
                <a:solidFill>
                  <a:schemeClr val="tx1"/>
                </a:solidFill>
              </a:defRPr>
            </a:lvl1pPr>
          </a:lstStyle>
          <a:p>
            <a:r>
              <a:rPr lang="en-US" dirty="0"/>
              <a:t>Breaker Slide Title</a:t>
            </a:r>
          </a:p>
        </p:txBody>
      </p:sp>
      <p:pic>
        <p:nvPicPr>
          <p:cNvPr id="4" name="Picture 3">
            <a:extLst>
              <a:ext uri="{FF2B5EF4-FFF2-40B4-BE49-F238E27FC236}">
                <a16:creationId xmlns:a16="http://schemas.microsoft.com/office/drawing/2014/main" id="{79D70364-20A7-20F9-5339-84C796F6930F}"/>
              </a:ext>
            </a:extLst>
          </p:cNvPr>
          <p:cNvPicPr>
            <a:picLocks noChangeAspect="1"/>
          </p:cNvPicPr>
          <p:nvPr userDrawn="1"/>
        </p:nvPicPr>
        <p:blipFill>
          <a:blip r:embed="rId2"/>
          <a:stretch>
            <a:fillRect/>
          </a:stretch>
        </p:blipFill>
        <p:spPr>
          <a:xfrm>
            <a:off x="18605634" y="786175"/>
            <a:ext cx="714738" cy="1040881"/>
          </a:xfrm>
          <a:prstGeom prst="rect">
            <a:avLst/>
          </a:prstGeom>
        </p:spPr>
      </p:pic>
    </p:spTree>
    <p:extLst>
      <p:ext uri="{BB962C8B-B14F-4D97-AF65-F5344CB8AC3E}">
        <p14:creationId xmlns:p14="http://schemas.microsoft.com/office/powerpoint/2010/main" val="1769349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Slide_3">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5314" y="1700056"/>
            <a:ext cx="7020000" cy="1015663"/>
          </a:xfrm>
        </p:spPr>
        <p:txBody>
          <a:bodyPr wrap="square" anchor="t">
            <a:noAutofit/>
          </a:bodyPr>
          <a:lstStyle>
            <a:lvl1pPr algn="l">
              <a:defRPr sz="6600">
                <a:solidFill>
                  <a:schemeClr val="tx1"/>
                </a:solidFill>
              </a:defRPr>
            </a:lvl1pPr>
          </a:lstStyle>
          <a:p>
            <a:r>
              <a:rPr lang="en-US" dirty="0"/>
              <a:t>Breaker Slide Title</a:t>
            </a:r>
          </a:p>
        </p:txBody>
      </p:sp>
      <p:sp>
        <p:nvSpPr>
          <p:cNvPr id="11" name="Footer Placeholder 4">
            <a:extLst>
              <a:ext uri="{FF2B5EF4-FFF2-40B4-BE49-F238E27FC236}">
                <a16:creationId xmlns:a16="http://schemas.microsoft.com/office/drawing/2014/main" id="{5399C190-9F7A-9177-7D16-3D921402D2AE}"/>
              </a:ext>
            </a:extLst>
          </p:cNvPr>
          <p:cNvSpPr>
            <a:spLocks noGrp="1"/>
          </p:cNvSpPr>
          <p:nvPr>
            <p:ph type="ftr" sz="quarter" idx="3"/>
          </p:nvPr>
        </p:nvSpPr>
        <p:spPr>
          <a:xfrm>
            <a:off x="785316" y="10593062"/>
            <a:ext cx="7920000" cy="602203"/>
          </a:xfrm>
          <a:prstGeom prst="rect">
            <a:avLst/>
          </a:prstGeom>
        </p:spPr>
        <p:txBody>
          <a:bodyPr vert="horz" lIns="0" tIns="0" rIns="0" bIns="0" rtlCol="0" anchor="ctr"/>
          <a:lstStyle>
            <a:lvl1pPr algn="l">
              <a:lnSpc>
                <a:spcPct val="100000"/>
              </a:lnSpc>
              <a:spcBef>
                <a:spcPts val="0"/>
              </a:spcBef>
              <a:defRPr sz="1200" b="0" i="0">
                <a:solidFill>
                  <a:schemeClr val="tx1"/>
                </a:solidFill>
                <a:latin typeface="Indivisible" panose="020B0503000000020004" pitchFamily="34" charset="77"/>
              </a:defRPr>
            </a:lvl1pPr>
          </a:lstStyle>
          <a:p>
            <a:r>
              <a:rPr lang="en-US" dirty="0"/>
              <a:t>Presentation Title</a:t>
            </a:r>
          </a:p>
        </p:txBody>
      </p:sp>
      <p:sp>
        <p:nvSpPr>
          <p:cNvPr id="12" name="Slide Number Placeholder 5">
            <a:extLst>
              <a:ext uri="{FF2B5EF4-FFF2-40B4-BE49-F238E27FC236}">
                <a16:creationId xmlns:a16="http://schemas.microsoft.com/office/drawing/2014/main" id="{C7849D53-61E2-0F51-034C-290216319ACD}"/>
              </a:ext>
            </a:extLst>
          </p:cNvPr>
          <p:cNvSpPr>
            <a:spLocks noGrp="1"/>
          </p:cNvSpPr>
          <p:nvPr>
            <p:ph type="sldNum" sz="quarter" idx="4"/>
          </p:nvPr>
        </p:nvSpPr>
        <p:spPr>
          <a:xfrm>
            <a:off x="15725315" y="10593062"/>
            <a:ext cx="3600000" cy="602203"/>
          </a:xfrm>
          <a:prstGeom prst="rect">
            <a:avLst/>
          </a:prstGeom>
        </p:spPr>
        <p:txBody>
          <a:bodyPr vert="horz" lIns="0" tIns="0" rIns="0" bIns="0" rtlCol="0" anchor="ctr"/>
          <a:lstStyle>
            <a:lvl1pPr algn="r">
              <a:lnSpc>
                <a:spcPct val="100000"/>
              </a:lnSpc>
              <a:spcBef>
                <a:spcPts val="0"/>
              </a:spcBef>
              <a:defRPr sz="1200" b="0" i="0">
                <a:solidFill>
                  <a:schemeClr val="tx1"/>
                </a:solidFill>
                <a:latin typeface="Indivisible" panose="020B0503000000020004" pitchFamily="34" charset="77"/>
              </a:defRPr>
            </a:lvl1pPr>
          </a:lstStyle>
          <a:p>
            <a:fld id="{E2795F0B-EDBC-194E-9AA1-621547730D59}" type="slidenum">
              <a:rPr lang="en-US" smtClean="0"/>
              <a:pPr/>
              <a:t>‹#›</a:t>
            </a:fld>
            <a:endParaRPr lang="en-US" dirty="0"/>
          </a:p>
        </p:txBody>
      </p:sp>
      <p:sp>
        <p:nvSpPr>
          <p:cNvPr id="14" name="Picture Placeholder 13">
            <a:extLst>
              <a:ext uri="{FF2B5EF4-FFF2-40B4-BE49-F238E27FC236}">
                <a16:creationId xmlns:a16="http://schemas.microsoft.com/office/drawing/2014/main" id="{1CCAB1DC-99EF-9FBB-BB02-3AA6EA81E4FA}"/>
              </a:ext>
            </a:extLst>
          </p:cNvPr>
          <p:cNvSpPr>
            <a:spLocks noGrp="1" noChangeAspect="1"/>
          </p:cNvSpPr>
          <p:nvPr>
            <p:ph type="pic" sz="quarter" idx="10"/>
          </p:nvPr>
        </p:nvSpPr>
        <p:spPr>
          <a:xfrm>
            <a:off x="785377" y="2730707"/>
            <a:ext cx="18537371" cy="7574919"/>
          </a:xfrm>
          <a:custGeom>
            <a:avLst/>
            <a:gdLst>
              <a:gd name="csX0" fmla="*/ 16392539 w 18537371"/>
              <a:gd name="csY0" fmla="*/ 85 h 7574919"/>
              <a:gd name="csX1" fmla="*/ 18537371 w 18537371"/>
              <a:gd name="csY1" fmla="*/ 65712 h 7574919"/>
              <a:gd name="csX2" fmla="*/ 18537371 w 18537371"/>
              <a:gd name="csY2" fmla="*/ 7574919 h 7574919"/>
              <a:gd name="csX3" fmla="*/ 0 w 18537371"/>
              <a:gd name="csY3" fmla="*/ 7574919 h 7574919"/>
              <a:gd name="csX4" fmla="*/ 0 w 18537371"/>
              <a:gd name="csY4" fmla="*/ 3748889 h 7574919"/>
              <a:gd name="csX5" fmla="*/ 16392539 w 18537371"/>
              <a:gd name="csY5" fmla="*/ 85 h 7574919"/>
            </a:gdLst>
            <a:ahLst/>
            <a:cxnLst>
              <a:cxn ang="0">
                <a:pos x="csX0" y="csY0"/>
              </a:cxn>
              <a:cxn ang="0">
                <a:pos x="csX1" y="csY1"/>
              </a:cxn>
              <a:cxn ang="0">
                <a:pos x="csX2" y="csY2"/>
              </a:cxn>
              <a:cxn ang="0">
                <a:pos x="csX3" y="csY3"/>
              </a:cxn>
              <a:cxn ang="0">
                <a:pos x="csX4" y="csY4"/>
              </a:cxn>
              <a:cxn ang="0">
                <a:pos x="csX5" y="csY5"/>
              </a:cxn>
            </a:cxnLst>
            <a:rect l="l" t="t" r="r" b="b"/>
            <a:pathLst>
              <a:path w="18537371" h="7574919">
                <a:moveTo>
                  <a:pt x="16392539" y="85"/>
                </a:moveTo>
                <a:cubicBezTo>
                  <a:pt x="17733927" y="-2725"/>
                  <a:pt x="18537371" y="65712"/>
                  <a:pt x="18537371" y="65712"/>
                </a:cubicBezTo>
                <a:lnTo>
                  <a:pt x="18537371" y="7574919"/>
                </a:lnTo>
                <a:lnTo>
                  <a:pt x="0" y="7574919"/>
                </a:lnTo>
                <a:lnTo>
                  <a:pt x="0" y="3748889"/>
                </a:lnTo>
                <a:cubicBezTo>
                  <a:pt x="6023307" y="479756"/>
                  <a:pt x="12964545" y="7267"/>
                  <a:pt x="16392539" y="85"/>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622695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2" y="3134310"/>
            <a:ext cx="18539999"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18539998" cy="5742000"/>
          </a:xfrm>
        </p:spPr>
        <p:txBody>
          <a:bodyPr/>
          <a:lstStyle/>
          <a:p>
            <a:pPr lvl="0"/>
            <a:r>
              <a:rPr lang="en-US"/>
              <a:t>Click to edit Master text styles</a:t>
            </a:r>
          </a:p>
        </p:txBody>
      </p:sp>
    </p:spTree>
    <p:extLst>
      <p:ext uri="{BB962C8B-B14F-4D97-AF65-F5344CB8AC3E}">
        <p14:creationId xmlns:p14="http://schemas.microsoft.com/office/powerpoint/2010/main" val="216509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Profile">
    <p:spTree>
      <p:nvGrpSpPr>
        <p:cNvPr id="1" name=""/>
        <p:cNvGrpSpPr/>
        <p:nvPr/>
      </p:nvGrpSpPr>
      <p:grpSpPr>
        <a:xfrm>
          <a:off x="0" y="0"/>
          <a:ext cx="0" cy="0"/>
          <a:chOff x="0" y="0"/>
          <a:chExt cx="0" cy="0"/>
        </a:xfrm>
      </p:grpSpPr>
      <p:sp>
        <p:nvSpPr>
          <p:cNvPr id="17" name="Freeform 12">
            <a:extLst>
              <a:ext uri="{FF2B5EF4-FFF2-40B4-BE49-F238E27FC236}">
                <a16:creationId xmlns:a16="http://schemas.microsoft.com/office/drawing/2014/main" id="{9313D602-626D-21B8-3366-1C1E578A88AD}"/>
              </a:ext>
            </a:extLst>
          </p:cNvPr>
          <p:cNvSpPr/>
          <p:nvPr userDrawn="1"/>
        </p:nvSpPr>
        <p:spPr>
          <a:xfrm>
            <a:off x="-3796" y="4600617"/>
            <a:ext cx="20108334" cy="4130344"/>
          </a:xfrm>
          <a:custGeom>
            <a:avLst/>
            <a:gdLst>
              <a:gd name="csX0" fmla="*/ 0 w 20108334"/>
              <a:gd name="csY0" fmla="*/ 4130345 h 4130344"/>
              <a:gd name="csX1" fmla="*/ 6661096 w 20108334"/>
              <a:gd name="csY1" fmla="*/ 1680375 h 4130344"/>
              <a:gd name="csX2" fmla="*/ 13817357 w 20108334"/>
              <a:gd name="csY2" fmla="*/ 419833 h 4130344"/>
              <a:gd name="csX3" fmla="*/ 19095376 w 20108334"/>
              <a:gd name="csY3" fmla="*/ 179895 h 4130344"/>
              <a:gd name="csX4" fmla="*/ 20108334 w 20108334"/>
              <a:gd name="csY4" fmla="*/ 201679 h 4130344"/>
              <a:gd name="csX5" fmla="*/ 20108334 w 20108334"/>
              <a:gd name="csY5" fmla="*/ 23532 h 4130344"/>
              <a:gd name="csX6" fmla="*/ 19100614 w 20108334"/>
              <a:gd name="csY6" fmla="*/ 1852 h 4130344"/>
              <a:gd name="csX7" fmla="*/ 13803953 w 20108334"/>
              <a:gd name="csY7" fmla="*/ 242210 h 4130344"/>
              <a:gd name="csX8" fmla="*/ 6618365 w 20108334"/>
              <a:gd name="csY8" fmla="*/ 1507569 h 4130344"/>
              <a:gd name="csX9" fmla="*/ 0 w 20108334"/>
              <a:gd name="csY9" fmla="*/ 3931775 h 4130344"/>
              <a:gd name="csX10" fmla="*/ 0 w 20108334"/>
              <a:gd name="csY10" fmla="*/ 4130345 h 41303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0108334" h="4130344">
                <a:moveTo>
                  <a:pt x="0" y="4130345"/>
                </a:moveTo>
                <a:cubicBezTo>
                  <a:pt x="2023296" y="3132783"/>
                  <a:pt x="4258359" y="2310331"/>
                  <a:pt x="6661096" y="1680375"/>
                </a:cubicBezTo>
                <a:cubicBezTo>
                  <a:pt x="8916999" y="1088854"/>
                  <a:pt x="11324762" y="664799"/>
                  <a:pt x="13817357" y="419833"/>
                </a:cubicBezTo>
                <a:cubicBezTo>
                  <a:pt x="16035768" y="201783"/>
                  <a:pt x="17912022" y="169003"/>
                  <a:pt x="19095376" y="179895"/>
                </a:cubicBezTo>
                <a:cubicBezTo>
                  <a:pt x="19482148" y="183455"/>
                  <a:pt x="19822000" y="191730"/>
                  <a:pt x="20108334" y="201679"/>
                </a:cubicBezTo>
                <a:lnTo>
                  <a:pt x="20108334" y="23532"/>
                </a:lnTo>
                <a:cubicBezTo>
                  <a:pt x="19822628" y="13687"/>
                  <a:pt x="19484556" y="5413"/>
                  <a:pt x="19100614" y="1852"/>
                </a:cubicBezTo>
                <a:cubicBezTo>
                  <a:pt x="17913070" y="-9145"/>
                  <a:pt x="16030217" y="23636"/>
                  <a:pt x="13803953" y="242210"/>
                </a:cubicBezTo>
                <a:cubicBezTo>
                  <a:pt x="11301512" y="488013"/>
                  <a:pt x="8883904" y="913640"/>
                  <a:pt x="6618365" y="1507569"/>
                </a:cubicBezTo>
                <a:cubicBezTo>
                  <a:pt x="4234271" y="2132393"/>
                  <a:pt x="2013871" y="2946048"/>
                  <a:pt x="0" y="3931775"/>
                </a:cubicBezTo>
                <a:lnTo>
                  <a:pt x="0" y="4130345"/>
                </a:lnTo>
                <a:close/>
              </a:path>
            </a:pathLst>
          </a:custGeom>
          <a:solidFill>
            <a:schemeClr val="tx1"/>
          </a:solidFill>
          <a:ln w="10473" cap="flat">
            <a:noFill/>
            <a:prstDash val="solid"/>
            <a:miter/>
          </a:ln>
        </p:spPr>
        <p:txBody>
          <a:bodyPr/>
          <a:lstStyle/>
          <a:p>
            <a:endParaRPr lang="en-GB"/>
          </a:p>
        </p:txBody>
      </p:sp>
      <p:sp>
        <p:nvSpPr>
          <p:cNvPr id="2" name="Title 1">
            <a:extLst>
              <a:ext uri="{FF2B5EF4-FFF2-40B4-BE49-F238E27FC236}">
                <a16:creationId xmlns:a16="http://schemas.microsoft.com/office/drawing/2014/main" id="{58746402-EB26-469E-7616-14A22254D16E}"/>
              </a:ext>
            </a:extLst>
          </p:cNvPr>
          <p:cNvSpPr>
            <a:spLocks noGrp="1"/>
          </p:cNvSpPr>
          <p:nvPr>
            <p:ph type="title"/>
          </p:nvPr>
        </p:nvSpPr>
        <p:spPr/>
        <p:txBody>
          <a:bodyPr/>
          <a:lstStyle>
            <a:lvl1pPr>
              <a:defRPr/>
            </a:lvl1pPr>
          </a:lstStyle>
          <a:p>
            <a:r>
              <a:rPr lang="en-US"/>
              <a:t>Click to edit Master title style</a:t>
            </a:r>
            <a:endParaRPr lang="en-IE" dirty="0"/>
          </a:p>
        </p:txBody>
      </p:sp>
      <p:sp>
        <p:nvSpPr>
          <p:cNvPr id="3" name="Footer Placeholder 2">
            <a:extLst>
              <a:ext uri="{FF2B5EF4-FFF2-40B4-BE49-F238E27FC236}">
                <a16:creationId xmlns:a16="http://schemas.microsoft.com/office/drawing/2014/main" id="{0FB09200-2C29-574A-FF7D-48072A2DCAF2}"/>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A3234E8-527F-CA91-714C-F13C57AABB4A}"/>
              </a:ext>
            </a:extLst>
          </p:cNvPr>
          <p:cNvSpPr>
            <a:spLocks noGrp="1"/>
          </p:cNvSpPr>
          <p:nvPr>
            <p:ph type="sldNum" sz="quarter" idx="11"/>
          </p:nvPr>
        </p:nvSpPr>
        <p:spPr/>
        <p:txBody>
          <a:bodyPr/>
          <a:lstStyle/>
          <a:p>
            <a:fld id="{E2795F0B-EDBC-194E-9AA1-621547730D59}" type="slidenum">
              <a:rPr lang="en-US" smtClean="0"/>
              <a:pPr/>
              <a:t>‹#›</a:t>
            </a:fld>
            <a:endParaRPr lang="en-US" dirty="0"/>
          </a:p>
        </p:txBody>
      </p:sp>
      <p:sp>
        <p:nvSpPr>
          <p:cNvPr id="5" name="Picture Placeholder 4">
            <a:extLst>
              <a:ext uri="{FF2B5EF4-FFF2-40B4-BE49-F238E27FC236}">
                <a16:creationId xmlns:a16="http://schemas.microsoft.com/office/drawing/2014/main" id="{58C8B56B-E569-7C50-A0D0-30D1C9401F28}"/>
              </a:ext>
            </a:extLst>
          </p:cNvPr>
          <p:cNvSpPr>
            <a:spLocks noGrp="1"/>
          </p:cNvSpPr>
          <p:nvPr>
            <p:ph type="pic" sz="quarter" idx="12"/>
          </p:nvPr>
        </p:nvSpPr>
        <p:spPr>
          <a:xfrm>
            <a:off x="785316" y="4052854"/>
            <a:ext cx="3319756" cy="4539912"/>
          </a:xfrm>
          <a:solidFill>
            <a:schemeClr val="accent1"/>
          </a:solidFill>
        </p:spPr>
        <p:txBody>
          <a:bodyPr/>
          <a:lstStyle/>
          <a:p>
            <a:r>
              <a:rPr lang="en-US"/>
              <a:t>Click icon to add picture</a:t>
            </a:r>
            <a:endParaRPr lang="en-IE" dirty="0"/>
          </a:p>
        </p:txBody>
      </p:sp>
      <p:sp>
        <p:nvSpPr>
          <p:cNvPr id="7" name="Picture Placeholder 4">
            <a:extLst>
              <a:ext uri="{FF2B5EF4-FFF2-40B4-BE49-F238E27FC236}">
                <a16:creationId xmlns:a16="http://schemas.microsoft.com/office/drawing/2014/main" id="{4F9A374B-FF34-A20E-3A97-99C46B31E5D1}"/>
              </a:ext>
            </a:extLst>
          </p:cNvPr>
          <p:cNvSpPr>
            <a:spLocks noGrp="1"/>
          </p:cNvSpPr>
          <p:nvPr>
            <p:ph type="pic" sz="quarter" idx="14"/>
          </p:nvPr>
        </p:nvSpPr>
        <p:spPr>
          <a:xfrm>
            <a:off x="15435940" y="4052854"/>
            <a:ext cx="3319756" cy="4539912"/>
          </a:xfrm>
          <a:solidFill>
            <a:schemeClr val="accent1"/>
          </a:solidFill>
        </p:spPr>
        <p:txBody>
          <a:bodyPr/>
          <a:lstStyle/>
          <a:p>
            <a:r>
              <a:rPr lang="en-US"/>
              <a:t>Click icon to add picture</a:t>
            </a:r>
            <a:endParaRPr lang="en-IE"/>
          </a:p>
        </p:txBody>
      </p:sp>
      <p:sp>
        <p:nvSpPr>
          <p:cNvPr id="8" name="Picture Placeholder 4">
            <a:extLst>
              <a:ext uri="{FF2B5EF4-FFF2-40B4-BE49-F238E27FC236}">
                <a16:creationId xmlns:a16="http://schemas.microsoft.com/office/drawing/2014/main" id="{E903034E-287C-B341-2A1F-00DB517C6A82}"/>
              </a:ext>
            </a:extLst>
          </p:cNvPr>
          <p:cNvSpPr>
            <a:spLocks noGrp="1"/>
          </p:cNvSpPr>
          <p:nvPr>
            <p:ph type="pic" sz="quarter" idx="15"/>
          </p:nvPr>
        </p:nvSpPr>
        <p:spPr>
          <a:xfrm>
            <a:off x="11773284" y="4052854"/>
            <a:ext cx="3319756" cy="4539912"/>
          </a:xfrm>
          <a:solidFill>
            <a:schemeClr val="accent1"/>
          </a:solidFill>
        </p:spPr>
        <p:txBody>
          <a:bodyPr/>
          <a:lstStyle/>
          <a:p>
            <a:r>
              <a:rPr lang="en-US"/>
              <a:t>Click icon to add picture</a:t>
            </a:r>
            <a:endParaRPr lang="en-IE"/>
          </a:p>
        </p:txBody>
      </p:sp>
      <p:sp>
        <p:nvSpPr>
          <p:cNvPr id="9" name="Picture Placeholder 4">
            <a:extLst>
              <a:ext uri="{FF2B5EF4-FFF2-40B4-BE49-F238E27FC236}">
                <a16:creationId xmlns:a16="http://schemas.microsoft.com/office/drawing/2014/main" id="{1B428EA4-2F7B-3F7D-3B26-33BF01AB9BB5}"/>
              </a:ext>
            </a:extLst>
          </p:cNvPr>
          <p:cNvSpPr>
            <a:spLocks noGrp="1"/>
          </p:cNvSpPr>
          <p:nvPr>
            <p:ph type="pic" sz="quarter" idx="16"/>
          </p:nvPr>
        </p:nvSpPr>
        <p:spPr>
          <a:xfrm>
            <a:off x="8110628" y="4052854"/>
            <a:ext cx="3319756" cy="4539912"/>
          </a:xfrm>
          <a:solidFill>
            <a:schemeClr val="accent1"/>
          </a:solidFill>
        </p:spPr>
        <p:txBody>
          <a:bodyPr/>
          <a:lstStyle/>
          <a:p>
            <a:r>
              <a:rPr lang="en-US"/>
              <a:t>Click icon to add picture</a:t>
            </a:r>
            <a:endParaRPr lang="en-IE"/>
          </a:p>
        </p:txBody>
      </p:sp>
      <p:sp>
        <p:nvSpPr>
          <p:cNvPr id="10" name="Picture Placeholder 4">
            <a:extLst>
              <a:ext uri="{FF2B5EF4-FFF2-40B4-BE49-F238E27FC236}">
                <a16:creationId xmlns:a16="http://schemas.microsoft.com/office/drawing/2014/main" id="{E60C80F1-246B-C51E-5AAA-9632BA8F0A8B}"/>
              </a:ext>
            </a:extLst>
          </p:cNvPr>
          <p:cNvSpPr>
            <a:spLocks noGrp="1"/>
          </p:cNvSpPr>
          <p:nvPr>
            <p:ph type="pic" sz="quarter" idx="17"/>
          </p:nvPr>
        </p:nvSpPr>
        <p:spPr>
          <a:xfrm>
            <a:off x="4447972" y="4052854"/>
            <a:ext cx="3319756" cy="4539912"/>
          </a:xfrm>
          <a:solidFill>
            <a:schemeClr val="accent1"/>
          </a:solidFill>
        </p:spPr>
        <p:txBody>
          <a:bodyPr/>
          <a:lstStyle/>
          <a:p>
            <a:r>
              <a:rPr lang="en-US"/>
              <a:t>Click icon to add picture</a:t>
            </a:r>
            <a:endParaRPr lang="en-IE"/>
          </a:p>
        </p:txBody>
      </p:sp>
      <p:sp>
        <p:nvSpPr>
          <p:cNvPr id="18" name="Text Placeholder 2">
            <a:extLst>
              <a:ext uri="{FF2B5EF4-FFF2-40B4-BE49-F238E27FC236}">
                <a16:creationId xmlns:a16="http://schemas.microsoft.com/office/drawing/2014/main" id="{D091C9B0-0701-51A1-565E-9C5E37DCD127}"/>
              </a:ext>
            </a:extLst>
          </p:cNvPr>
          <p:cNvSpPr>
            <a:spLocks noGrp="1"/>
          </p:cNvSpPr>
          <p:nvPr>
            <p:ph type="body" idx="13"/>
          </p:nvPr>
        </p:nvSpPr>
        <p:spPr>
          <a:xfrm>
            <a:off x="780372" y="3134310"/>
            <a:ext cx="18539999"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6" name="Text Placeholder 26">
            <a:extLst>
              <a:ext uri="{FF2B5EF4-FFF2-40B4-BE49-F238E27FC236}">
                <a16:creationId xmlns:a16="http://schemas.microsoft.com/office/drawing/2014/main" id="{DB95E0B9-70E3-E075-DEE7-AAB43C8A8F66}"/>
              </a:ext>
            </a:extLst>
          </p:cNvPr>
          <p:cNvSpPr>
            <a:spLocks noGrp="1"/>
          </p:cNvSpPr>
          <p:nvPr>
            <p:ph type="body" sz="quarter" idx="23" hasCustomPrompt="1"/>
          </p:nvPr>
        </p:nvSpPr>
        <p:spPr>
          <a:xfrm>
            <a:off x="781050" y="8730962"/>
            <a:ext cx="3331641" cy="547762"/>
          </a:xfrm>
        </p:spPr>
        <p:txBody>
          <a:bodyPr anchor="ctr"/>
          <a:lstStyle>
            <a:lvl1pPr algn="ctr">
              <a:defRPr/>
            </a:lvl1pPr>
          </a:lstStyle>
          <a:p>
            <a:pPr lvl="0"/>
            <a:r>
              <a:rPr lang="en-IE" dirty="0"/>
              <a:t>Speaker 1</a:t>
            </a:r>
          </a:p>
        </p:txBody>
      </p:sp>
      <p:sp>
        <p:nvSpPr>
          <p:cNvPr id="12" name="Text Placeholder 26">
            <a:extLst>
              <a:ext uri="{FF2B5EF4-FFF2-40B4-BE49-F238E27FC236}">
                <a16:creationId xmlns:a16="http://schemas.microsoft.com/office/drawing/2014/main" id="{095C96ED-E489-8D8A-5E33-4F1F0E484105}"/>
              </a:ext>
            </a:extLst>
          </p:cNvPr>
          <p:cNvSpPr>
            <a:spLocks noGrp="1"/>
          </p:cNvSpPr>
          <p:nvPr>
            <p:ph type="body" sz="quarter" idx="24" hasCustomPrompt="1"/>
          </p:nvPr>
        </p:nvSpPr>
        <p:spPr>
          <a:xfrm>
            <a:off x="4447652" y="8729598"/>
            <a:ext cx="3331641" cy="547762"/>
          </a:xfrm>
        </p:spPr>
        <p:txBody>
          <a:bodyPr anchor="ctr"/>
          <a:lstStyle>
            <a:lvl1pPr algn="ctr">
              <a:defRPr/>
            </a:lvl1pPr>
          </a:lstStyle>
          <a:p>
            <a:pPr lvl="0"/>
            <a:r>
              <a:rPr lang="en-IE" dirty="0"/>
              <a:t>Speaker 2</a:t>
            </a:r>
          </a:p>
        </p:txBody>
      </p:sp>
      <p:sp>
        <p:nvSpPr>
          <p:cNvPr id="19" name="Text Placeholder 26">
            <a:extLst>
              <a:ext uri="{FF2B5EF4-FFF2-40B4-BE49-F238E27FC236}">
                <a16:creationId xmlns:a16="http://schemas.microsoft.com/office/drawing/2014/main" id="{A6D5AE71-37A0-5665-AA86-9CEFEE22A277}"/>
              </a:ext>
            </a:extLst>
          </p:cNvPr>
          <p:cNvSpPr>
            <a:spLocks noGrp="1"/>
          </p:cNvSpPr>
          <p:nvPr>
            <p:ph type="body" sz="quarter" idx="25" hasCustomPrompt="1"/>
          </p:nvPr>
        </p:nvSpPr>
        <p:spPr>
          <a:xfrm>
            <a:off x="8104685" y="8729598"/>
            <a:ext cx="3331641" cy="547762"/>
          </a:xfrm>
        </p:spPr>
        <p:txBody>
          <a:bodyPr anchor="ctr"/>
          <a:lstStyle>
            <a:lvl1pPr algn="ctr">
              <a:defRPr/>
            </a:lvl1pPr>
          </a:lstStyle>
          <a:p>
            <a:pPr lvl="0"/>
            <a:r>
              <a:rPr lang="en-IE" dirty="0"/>
              <a:t>Speaker 3</a:t>
            </a:r>
          </a:p>
        </p:txBody>
      </p:sp>
      <p:sp>
        <p:nvSpPr>
          <p:cNvPr id="20" name="Text Placeholder 26">
            <a:extLst>
              <a:ext uri="{FF2B5EF4-FFF2-40B4-BE49-F238E27FC236}">
                <a16:creationId xmlns:a16="http://schemas.microsoft.com/office/drawing/2014/main" id="{7C211629-54E4-FCB8-A94E-6E3361B1608B}"/>
              </a:ext>
            </a:extLst>
          </p:cNvPr>
          <p:cNvSpPr>
            <a:spLocks noGrp="1"/>
          </p:cNvSpPr>
          <p:nvPr>
            <p:ph type="body" sz="quarter" idx="26" hasCustomPrompt="1"/>
          </p:nvPr>
        </p:nvSpPr>
        <p:spPr>
          <a:xfrm>
            <a:off x="11771287" y="8729598"/>
            <a:ext cx="3331641" cy="547762"/>
          </a:xfrm>
        </p:spPr>
        <p:txBody>
          <a:bodyPr anchor="ctr"/>
          <a:lstStyle>
            <a:lvl1pPr algn="ctr">
              <a:defRPr/>
            </a:lvl1pPr>
          </a:lstStyle>
          <a:p>
            <a:pPr lvl="0"/>
            <a:r>
              <a:rPr lang="en-IE" dirty="0"/>
              <a:t>Speaker 4</a:t>
            </a:r>
          </a:p>
        </p:txBody>
      </p:sp>
      <p:sp>
        <p:nvSpPr>
          <p:cNvPr id="21" name="Text Placeholder 26">
            <a:extLst>
              <a:ext uri="{FF2B5EF4-FFF2-40B4-BE49-F238E27FC236}">
                <a16:creationId xmlns:a16="http://schemas.microsoft.com/office/drawing/2014/main" id="{49CA59C7-FEB5-AEC4-BC5F-9F7A5EF4426E}"/>
              </a:ext>
            </a:extLst>
          </p:cNvPr>
          <p:cNvSpPr>
            <a:spLocks noGrp="1"/>
          </p:cNvSpPr>
          <p:nvPr>
            <p:ph type="body" sz="quarter" idx="27" hasCustomPrompt="1"/>
          </p:nvPr>
        </p:nvSpPr>
        <p:spPr>
          <a:xfrm>
            <a:off x="15435940" y="8729598"/>
            <a:ext cx="3331641" cy="547762"/>
          </a:xfrm>
        </p:spPr>
        <p:txBody>
          <a:bodyPr anchor="ctr"/>
          <a:lstStyle>
            <a:lvl1pPr algn="ctr">
              <a:defRPr/>
            </a:lvl1pPr>
          </a:lstStyle>
          <a:p>
            <a:pPr lvl="0"/>
            <a:r>
              <a:rPr lang="en-IE" dirty="0"/>
              <a:t>Speaker 5</a:t>
            </a:r>
          </a:p>
        </p:txBody>
      </p:sp>
    </p:spTree>
    <p:extLst>
      <p:ext uri="{BB962C8B-B14F-4D97-AF65-F5344CB8AC3E}">
        <p14:creationId xmlns:p14="http://schemas.microsoft.com/office/powerpoint/2010/main" val="29598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896890-8B8E-1C30-0618-2FC97D3C9FC5}"/>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58272EC-4A67-04D7-74D4-195660ED233D}"/>
              </a:ext>
            </a:extLst>
          </p:cNvPr>
          <p:cNvSpPr>
            <a:spLocks noGrp="1"/>
          </p:cNvSpPr>
          <p:nvPr>
            <p:ph type="sldNum" sz="quarter" idx="11"/>
          </p:nvPr>
        </p:nvSpPr>
        <p:spPr/>
        <p:txBody>
          <a:bodyPr/>
          <a:lstStyle/>
          <a:p>
            <a:fld id="{E2795F0B-EDBC-194E-9AA1-621547730D59}" type="slidenum">
              <a:rPr lang="en-US" smtClean="0"/>
              <a:pPr/>
              <a:t>‹#›</a:t>
            </a:fld>
            <a:endParaRPr lang="en-US" dirty="0"/>
          </a:p>
        </p:txBody>
      </p:sp>
      <p:sp>
        <p:nvSpPr>
          <p:cNvPr id="6" name="Table Placeholder 5">
            <a:extLst>
              <a:ext uri="{FF2B5EF4-FFF2-40B4-BE49-F238E27FC236}">
                <a16:creationId xmlns:a16="http://schemas.microsoft.com/office/drawing/2014/main" id="{F315F54B-E492-D79D-FBEF-FD0CE09D4233}"/>
              </a:ext>
            </a:extLst>
          </p:cNvPr>
          <p:cNvSpPr>
            <a:spLocks noGrp="1"/>
          </p:cNvSpPr>
          <p:nvPr>
            <p:ph type="tbl" sz="quarter" idx="12"/>
          </p:nvPr>
        </p:nvSpPr>
        <p:spPr>
          <a:xfrm>
            <a:off x="775521" y="3218961"/>
            <a:ext cx="18549794" cy="6624637"/>
          </a:xfrm>
          <a:solidFill>
            <a:schemeClr val="accent1"/>
          </a:solidFill>
        </p:spPr>
        <p:txBody>
          <a:bodyPr/>
          <a:lstStyle/>
          <a:p>
            <a:r>
              <a:rPr lang="en-US"/>
              <a:t>Click icon to add table</a:t>
            </a:r>
            <a:endParaRPr lang="en-IE"/>
          </a:p>
        </p:txBody>
      </p:sp>
      <p:sp>
        <p:nvSpPr>
          <p:cNvPr id="7" name="Title 1">
            <a:extLst>
              <a:ext uri="{FF2B5EF4-FFF2-40B4-BE49-F238E27FC236}">
                <a16:creationId xmlns:a16="http://schemas.microsoft.com/office/drawing/2014/main" id="{DE0686D8-A7DC-4818-1095-36A4D1F7D7B0}"/>
              </a:ext>
            </a:extLst>
          </p:cNvPr>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Tree>
    <p:extLst>
      <p:ext uri="{BB962C8B-B14F-4D97-AF65-F5344CB8AC3E}">
        <p14:creationId xmlns:p14="http://schemas.microsoft.com/office/powerpoint/2010/main" val="2718107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896890-8B8E-1C30-0618-2FC97D3C9FC5}"/>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58272EC-4A67-04D7-74D4-195660ED233D}"/>
              </a:ext>
            </a:extLst>
          </p:cNvPr>
          <p:cNvSpPr>
            <a:spLocks noGrp="1"/>
          </p:cNvSpPr>
          <p:nvPr>
            <p:ph type="sldNum" sz="quarter" idx="11"/>
          </p:nvPr>
        </p:nvSpPr>
        <p:spPr/>
        <p:txBody>
          <a:bodyPr/>
          <a:lstStyle/>
          <a:p>
            <a:fld id="{E2795F0B-EDBC-194E-9AA1-621547730D59}" type="slidenum">
              <a:rPr lang="en-US" smtClean="0"/>
              <a:pPr/>
              <a:t>‹#›</a:t>
            </a:fld>
            <a:endParaRPr lang="en-US" dirty="0"/>
          </a:p>
        </p:txBody>
      </p:sp>
      <p:sp>
        <p:nvSpPr>
          <p:cNvPr id="7" name="Title 1">
            <a:extLst>
              <a:ext uri="{FF2B5EF4-FFF2-40B4-BE49-F238E27FC236}">
                <a16:creationId xmlns:a16="http://schemas.microsoft.com/office/drawing/2014/main" id="{DE0686D8-A7DC-4818-1095-36A4D1F7D7B0}"/>
              </a:ext>
            </a:extLst>
          </p:cNvPr>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2" name="Picture Placeholder 15">
            <a:extLst>
              <a:ext uri="{FF2B5EF4-FFF2-40B4-BE49-F238E27FC236}">
                <a16:creationId xmlns:a16="http://schemas.microsoft.com/office/drawing/2014/main" id="{5018A0D7-E262-22C8-0314-EAE6EA38768E}"/>
              </a:ext>
            </a:extLst>
          </p:cNvPr>
          <p:cNvSpPr>
            <a:spLocks noGrp="1" noChangeAspect="1"/>
          </p:cNvSpPr>
          <p:nvPr>
            <p:ph type="pic" sz="quarter" idx="12"/>
          </p:nvPr>
        </p:nvSpPr>
        <p:spPr>
          <a:xfrm>
            <a:off x="9056451" y="2623596"/>
            <a:ext cx="10266403" cy="4049577"/>
          </a:xfrm>
          <a:custGeom>
            <a:avLst/>
            <a:gdLst>
              <a:gd name="csX0" fmla="*/ 0 w 10148425"/>
              <a:gd name="csY0" fmla="*/ 0 h 7666302"/>
              <a:gd name="csX1" fmla="*/ 10148425 w 10148425"/>
              <a:gd name="csY1" fmla="*/ 0 h 7666302"/>
              <a:gd name="csX2" fmla="*/ 10148425 w 10148425"/>
              <a:gd name="csY2" fmla="*/ 7666302 h 7666302"/>
              <a:gd name="csX3" fmla="*/ 0 w 10148425"/>
              <a:gd name="csY3" fmla="*/ 7666302 h 7666302"/>
            </a:gdLst>
            <a:ahLst/>
            <a:cxnLst>
              <a:cxn ang="0">
                <a:pos x="csX0" y="csY0"/>
              </a:cxn>
              <a:cxn ang="0">
                <a:pos x="csX1" y="csY1"/>
              </a:cxn>
              <a:cxn ang="0">
                <a:pos x="csX2" y="csY2"/>
              </a:cxn>
              <a:cxn ang="0">
                <a:pos x="csX3" y="csY3"/>
              </a:cxn>
            </a:cxnLst>
            <a:rect l="l" t="t" r="r" b="b"/>
            <a:pathLst>
              <a:path w="10148425" h="7666302">
                <a:moveTo>
                  <a:pt x="0" y="0"/>
                </a:moveTo>
                <a:lnTo>
                  <a:pt x="10148425" y="0"/>
                </a:lnTo>
                <a:lnTo>
                  <a:pt x="10148425" y="7666302"/>
                </a:lnTo>
                <a:lnTo>
                  <a:pt x="0" y="766630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5" name="Picture Placeholder 14">
            <a:extLst>
              <a:ext uri="{FF2B5EF4-FFF2-40B4-BE49-F238E27FC236}">
                <a16:creationId xmlns:a16="http://schemas.microsoft.com/office/drawing/2014/main" id="{715411BF-ABFA-D50A-0719-D30473512EF8}"/>
              </a:ext>
            </a:extLst>
          </p:cNvPr>
          <p:cNvSpPr>
            <a:spLocks noGrp="1" noChangeAspect="1"/>
          </p:cNvSpPr>
          <p:nvPr>
            <p:ph type="pic" sz="quarter" idx="13"/>
          </p:nvPr>
        </p:nvSpPr>
        <p:spPr>
          <a:xfrm>
            <a:off x="459586" y="2623596"/>
            <a:ext cx="8388862" cy="7696591"/>
          </a:xfrm>
          <a:custGeom>
            <a:avLst/>
            <a:gdLst>
              <a:gd name="csX0" fmla="*/ 7631331 w 8629827"/>
              <a:gd name="csY0" fmla="*/ 40 h 7917671"/>
              <a:gd name="csX1" fmla="*/ 8629827 w 8629827"/>
              <a:gd name="csY1" fmla="*/ 30595 h 7917671"/>
              <a:gd name="csX2" fmla="*/ 8629827 w 8629827"/>
              <a:gd name="csY2" fmla="*/ 7917671 h 7917671"/>
              <a:gd name="csX3" fmla="*/ 0 w 8629827"/>
              <a:gd name="csY3" fmla="*/ 7917671 h 7917671"/>
              <a:gd name="csX4" fmla="*/ 0 w 8629827"/>
              <a:gd name="csY4" fmla="*/ 1745250 h 7917671"/>
              <a:gd name="csX5" fmla="*/ 7631331 w 8629827"/>
              <a:gd name="csY5" fmla="*/ 40 h 7917671"/>
            </a:gdLst>
            <a:ahLst/>
            <a:cxnLst>
              <a:cxn ang="0">
                <a:pos x="csX0" y="csY0"/>
              </a:cxn>
              <a:cxn ang="0">
                <a:pos x="csX1" y="csY1"/>
              </a:cxn>
              <a:cxn ang="0">
                <a:pos x="csX2" y="csY2"/>
              </a:cxn>
              <a:cxn ang="0">
                <a:pos x="csX3" y="csY3"/>
              </a:cxn>
              <a:cxn ang="0">
                <a:pos x="csX4" y="csY4"/>
              </a:cxn>
              <a:cxn ang="0">
                <a:pos x="csX5" y="csY5"/>
              </a:cxn>
            </a:cxnLst>
            <a:rect l="l" t="t" r="r" b="b"/>
            <a:pathLst>
              <a:path w="8629827" h="7917671">
                <a:moveTo>
                  <a:pt x="7631331" y="40"/>
                </a:moveTo>
                <a:cubicBezTo>
                  <a:pt x="8255795" y="-1266"/>
                  <a:pt x="8629827" y="30595"/>
                  <a:pt x="8629827" y="30595"/>
                </a:cubicBezTo>
                <a:lnTo>
                  <a:pt x="8629827" y="7917671"/>
                </a:lnTo>
                <a:lnTo>
                  <a:pt x="0" y="7917671"/>
                </a:lnTo>
                <a:lnTo>
                  <a:pt x="0" y="1745250"/>
                </a:lnTo>
                <a:cubicBezTo>
                  <a:pt x="2804082" y="223333"/>
                  <a:pt x="6035478" y="3378"/>
                  <a:pt x="7631331" y="40"/>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8" name="Picture Placeholder 15">
            <a:extLst>
              <a:ext uri="{FF2B5EF4-FFF2-40B4-BE49-F238E27FC236}">
                <a16:creationId xmlns:a16="http://schemas.microsoft.com/office/drawing/2014/main" id="{74CAF856-4BE0-699B-A4EF-E55B654A7CDB}"/>
              </a:ext>
            </a:extLst>
          </p:cNvPr>
          <p:cNvSpPr>
            <a:spLocks noGrp="1" noChangeAspect="1"/>
          </p:cNvSpPr>
          <p:nvPr>
            <p:ph type="pic" sz="quarter" idx="14"/>
          </p:nvPr>
        </p:nvSpPr>
        <p:spPr>
          <a:xfrm>
            <a:off x="9053969" y="6867727"/>
            <a:ext cx="5031682" cy="3452461"/>
          </a:xfrm>
          <a:custGeom>
            <a:avLst/>
            <a:gdLst>
              <a:gd name="csX0" fmla="*/ 0 w 10148425"/>
              <a:gd name="csY0" fmla="*/ 0 h 7666302"/>
              <a:gd name="csX1" fmla="*/ 10148425 w 10148425"/>
              <a:gd name="csY1" fmla="*/ 0 h 7666302"/>
              <a:gd name="csX2" fmla="*/ 10148425 w 10148425"/>
              <a:gd name="csY2" fmla="*/ 7666302 h 7666302"/>
              <a:gd name="csX3" fmla="*/ 0 w 10148425"/>
              <a:gd name="csY3" fmla="*/ 7666302 h 7666302"/>
            </a:gdLst>
            <a:ahLst/>
            <a:cxnLst>
              <a:cxn ang="0">
                <a:pos x="csX0" y="csY0"/>
              </a:cxn>
              <a:cxn ang="0">
                <a:pos x="csX1" y="csY1"/>
              </a:cxn>
              <a:cxn ang="0">
                <a:pos x="csX2" y="csY2"/>
              </a:cxn>
              <a:cxn ang="0">
                <a:pos x="csX3" y="csY3"/>
              </a:cxn>
            </a:cxnLst>
            <a:rect l="l" t="t" r="r" b="b"/>
            <a:pathLst>
              <a:path w="10148425" h="7666302">
                <a:moveTo>
                  <a:pt x="0" y="0"/>
                </a:moveTo>
                <a:lnTo>
                  <a:pt x="10148425" y="0"/>
                </a:lnTo>
                <a:lnTo>
                  <a:pt x="10148425" y="7666302"/>
                </a:lnTo>
                <a:lnTo>
                  <a:pt x="0" y="766630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9" name="Picture Placeholder 15">
            <a:extLst>
              <a:ext uri="{FF2B5EF4-FFF2-40B4-BE49-F238E27FC236}">
                <a16:creationId xmlns:a16="http://schemas.microsoft.com/office/drawing/2014/main" id="{C4D17985-B38D-1150-1404-EB76A838694B}"/>
              </a:ext>
            </a:extLst>
          </p:cNvPr>
          <p:cNvSpPr>
            <a:spLocks noGrp="1" noChangeAspect="1"/>
          </p:cNvSpPr>
          <p:nvPr>
            <p:ph type="pic" sz="quarter" idx="15"/>
          </p:nvPr>
        </p:nvSpPr>
        <p:spPr>
          <a:xfrm>
            <a:off x="14291172" y="6867726"/>
            <a:ext cx="5031682" cy="3452462"/>
          </a:xfrm>
          <a:custGeom>
            <a:avLst/>
            <a:gdLst>
              <a:gd name="csX0" fmla="*/ 0 w 10148425"/>
              <a:gd name="csY0" fmla="*/ 0 h 7666302"/>
              <a:gd name="csX1" fmla="*/ 10148425 w 10148425"/>
              <a:gd name="csY1" fmla="*/ 0 h 7666302"/>
              <a:gd name="csX2" fmla="*/ 10148425 w 10148425"/>
              <a:gd name="csY2" fmla="*/ 7666302 h 7666302"/>
              <a:gd name="csX3" fmla="*/ 0 w 10148425"/>
              <a:gd name="csY3" fmla="*/ 7666302 h 7666302"/>
            </a:gdLst>
            <a:ahLst/>
            <a:cxnLst>
              <a:cxn ang="0">
                <a:pos x="csX0" y="csY0"/>
              </a:cxn>
              <a:cxn ang="0">
                <a:pos x="csX1" y="csY1"/>
              </a:cxn>
              <a:cxn ang="0">
                <a:pos x="csX2" y="csY2"/>
              </a:cxn>
              <a:cxn ang="0">
                <a:pos x="csX3" y="csY3"/>
              </a:cxn>
            </a:cxnLst>
            <a:rect l="l" t="t" r="r" b="b"/>
            <a:pathLst>
              <a:path w="10148425" h="7666302">
                <a:moveTo>
                  <a:pt x="0" y="0"/>
                </a:moveTo>
                <a:lnTo>
                  <a:pt x="10148425" y="0"/>
                </a:lnTo>
                <a:lnTo>
                  <a:pt x="10148425" y="7666302"/>
                </a:lnTo>
                <a:lnTo>
                  <a:pt x="0" y="766630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9647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stimonia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3" y="4306954"/>
            <a:ext cx="7920000" cy="1538883"/>
          </a:xfrm>
        </p:spPr>
        <p:txBody>
          <a:bodyPr>
            <a:noAutofit/>
          </a:bodyPr>
          <a:lstStyle>
            <a:lvl1pPr>
              <a:defRPr sz="2500"/>
            </a:lvl1pPr>
          </a:lstStyle>
          <a:p>
            <a:pPr lvl="0"/>
            <a:r>
              <a:rPr lang="en-US"/>
              <a:t>Click to edit Master text styles</a:t>
            </a:r>
          </a:p>
        </p:txBody>
      </p:sp>
      <p:pic>
        <p:nvPicPr>
          <p:cNvPr id="3" name="Picture 2">
            <a:extLst>
              <a:ext uri="{FF2B5EF4-FFF2-40B4-BE49-F238E27FC236}">
                <a16:creationId xmlns:a16="http://schemas.microsoft.com/office/drawing/2014/main" id="{B5E5A211-BB3D-F821-CC7E-C520195E85DB}"/>
              </a:ext>
            </a:extLst>
          </p:cNvPr>
          <p:cNvPicPr>
            <a:picLocks noChangeAspect="1"/>
          </p:cNvPicPr>
          <p:nvPr userDrawn="1"/>
        </p:nvPicPr>
        <p:blipFill>
          <a:blip r:embed="rId2"/>
          <a:stretch>
            <a:fillRect/>
          </a:stretch>
        </p:blipFill>
        <p:spPr>
          <a:xfrm>
            <a:off x="18605634" y="786175"/>
            <a:ext cx="714738" cy="1040881"/>
          </a:xfrm>
          <a:prstGeom prst="rect">
            <a:avLst/>
          </a:prstGeom>
        </p:spPr>
      </p:pic>
      <p:sp>
        <p:nvSpPr>
          <p:cNvPr id="4" name="object 11">
            <a:extLst>
              <a:ext uri="{FF2B5EF4-FFF2-40B4-BE49-F238E27FC236}">
                <a16:creationId xmlns:a16="http://schemas.microsoft.com/office/drawing/2014/main" id="{3C04A89A-1E67-48F5-E942-11262C435A6F}"/>
              </a:ext>
            </a:extLst>
          </p:cNvPr>
          <p:cNvSpPr/>
          <p:nvPr userDrawn="1"/>
        </p:nvSpPr>
        <p:spPr>
          <a:xfrm>
            <a:off x="785315" y="10523239"/>
            <a:ext cx="18540000" cy="0"/>
          </a:xfrm>
          <a:custGeom>
            <a:avLst/>
            <a:gdLst/>
            <a:ahLst/>
            <a:cxnLst/>
            <a:rect l="l" t="t" r="r" b="b"/>
            <a:pathLst>
              <a:path w="18533745">
                <a:moveTo>
                  <a:pt x="0" y="0"/>
                </a:moveTo>
                <a:lnTo>
                  <a:pt x="18533467" y="0"/>
                </a:lnTo>
              </a:path>
            </a:pathLst>
          </a:custGeom>
          <a:ln w="10470">
            <a:solidFill>
              <a:schemeClr val="tx1"/>
            </a:solidFill>
          </a:ln>
        </p:spPr>
        <p:txBody>
          <a:bodyPr wrap="square" lIns="0" tIns="0" rIns="0" bIns="0" rtlCol="0"/>
          <a:lstStyle/>
          <a:p>
            <a:endParaRPr/>
          </a:p>
        </p:txBody>
      </p:sp>
      <p:sp>
        <p:nvSpPr>
          <p:cNvPr id="13" name="Freeform 12">
            <a:extLst>
              <a:ext uri="{FF2B5EF4-FFF2-40B4-BE49-F238E27FC236}">
                <a16:creationId xmlns:a16="http://schemas.microsoft.com/office/drawing/2014/main" id="{86CBDD9D-6FCC-B8E2-338F-012A213159D8}"/>
              </a:ext>
            </a:extLst>
          </p:cNvPr>
          <p:cNvSpPr/>
          <p:nvPr/>
        </p:nvSpPr>
        <p:spPr>
          <a:xfrm>
            <a:off x="0" y="5282555"/>
            <a:ext cx="20108334" cy="4130344"/>
          </a:xfrm>
          <a:custGeom>
            <a:avLst/>
            <a:gdLst>
              <a:gd name="csX0" fmla="*/ 0 w 20108334"/>
              <a:gd name="csY0" fmla="*/ 4130345 h 4130344"/>
              <a:gd name="csX1" fmla="*/ 6661096 w 20108334"/>
              <a:gd name="csY1" fmla="*/ 1680375 h 4130344"/>
              <a:gd name="csX2" fmla="*/ 13817357 w 20108334"/>
              <a:gd name="csY2" fmla="*/ 419833 h 4130344"/>
              <a:gd name="csX3" fmla="*/ 19095376 w 20108334"/>
              <a:gd name="csY3" fmla="*/ 179895 h 4130344"/>
              <a:gd name="csX4" fmla="*/ 20108334 w 20108334"/>
              <a:gd name="csY4" fmla="*/ 201679 h 4130344"/>
              <a:gd name="csX5" fmla="*/ 20108334 w 20108334"/>
              <a:gd name="csY5" fmla="*/ 23532 h 4130344"/>
              <a:gd name="csX6" fmla="*/ 19100614 w 20108334"/>
              <a:gd name="csY6" fmla="*/ 1852 h 4130344"/>
              <a:gd name="csX7" fmla="*/ 13803953 w 20108334"/>
              <a:gd name="csY7" fmla="*/ 242210 h 4130344"/>
              <a:gd name="csX8" fmla="*/ 6618365 w 20108334"/>
              <a:gd name="csY8" fmla="*/ 1507569 h 4130344"/>
              <a:gd name="csX9" fmla="*/ 0 w 20108334"/>
              <a:gd name="csY9" fmla="*/ 3931775 h 4130344"/>
              <a:gd name="csX10" fmla="*/ 0 w 20108334"/>
              <a:gd name="csY10" fmla="*/ 4130345 h 41303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0108334" h="4130344">
                <a:moveTo>
                  <a:pt x="0" y="4130345"/>
                </a:moveTo>
                <a:cubicBezTo>
                  <a:pt x="2023296" y="3132783"/>
                  <a:pt x="4258359" y="2310331"/>
                  <a:pt x="6661096" y="1680375"/>
                </a:cubicBezTo>
                <a:cubicBezTo>
                  <a:pt x="8916999" y="1088854"/>
                  <a:pt x="11324762" y="664799"/>
                  <a:pt x="13817357" y="419833"/>
                </a:cubicBezTo>
                <a:cubicBezTo>
                  <a:pt x="16035768" y="201783"/>
                  <a:pt x="17912022" y="169003"/>
                  <a:pt x="19095376" y="179895"/>
                </a:cubicBezTo>
                <a:cubicBezTo>
                  <a:pt x="19482148" y="183455"/>
                  <a:pt x="19822000" y="191730"/>
                  <a:pt x="20108334" y="201679"/>
                </a:cubicBezTo>
                <a:lnTo>
                  <a:pt x="20108334" y="23532"/>
                </a:lnTo>
                <a:cubicBezTo>
                  <a:pt x="19822628" y="13687"/>
                  <a:pt x="19484556" y="5413"/>
                  <a:pt x="19100614" y="1852"/>
                </a:cubicBezTo>
                <a:cubicBezTo>
                  <a:pt x="17913070" y="-9145"/>
                  <a:pt x="16030217" y="23636"/>
                  <a:pt x="13803953" y="242210"/>
                </a:cubicBezTo>
                <a:cubicBezTo>
                  <a:pt x="11301512" y="488013"/>
                  <a:pt x="8883904" y="913640"/>
                  <a:pt x="6618365" y="1507569"/>
                </a:cubicBezTo>
                <a:cubicBezTo>
                  <a:pt x="4234271" y="2132393"/>
                  <a:pt x="2013871" y="2946048"/>
                  <a:pt x="0" y="3931775"/>
                </a:cubicBezTo>
                <a:lnTo>
                  <a:pt x="0" y="4130345"/>
                </a:lnTo>
                <a:close/>
              </a:path>
            </a:pathLst>
          </a:custGeom>
          <a:solidFill>
            <a:srgbClr val="FAFAFA"/>
          </a:solidFill>
          <a:ln w="10473" cap="flat">
            <a:noFill/>
            <a:prstDash val="solid"/>
            <a:miter/>
          </a:ln>
        </p:spPr>
        <p:txBody>
          <a:bodyPr/>
          <a:lstStyle/>
          <a:p>
            <a:endParaRPr lang="en-GB"/>
          </a:p>
        </p:txBody>
      </p:sp>
      <p:sp>
        <p:nvSpPr>
          <p:cNvPr id="10" name="Picture Placeholder 14">
            <a:extLst>
              <a:ext uri="{FF2B5EF4-FFF2-40B4-BE49-F238E27FC236}">
                <a16:creationId xmlns:a16="http://schemas.microsoft.com/office/drawing/2014/main" id="{E0F30E50-1D6D-68AE-9619-0EE6781C4254}"/>
              </a:ext>
            </a:extLst>
          </p:cNvPr>
          <p:cNvSpPr>
            <a:spLocks noGrp="1" noChangeAspect="1"/>
          </p:cNvSpPr>
          <p:nvPr>
            <p:ph type="pic" sz="quarter" idx="17"/>
          </p:nvPr>
        </p:nvSpPr>
        <p:spPr>
          <a:xfrm>
            <a:off x="11566187" y="2625139"/>
            <a:ext cx="7754185" cy="7114289"/>
          </a:xfrm>
          <a:custGeom>
            <a:avLst/>
            <a:gdLst>
              <a:gd name="csX0" fmla="*/ 7631331 w 8629827"/>
              <a:gd name="csY0" fmla="*/ 40 h 7917671"/>
              <a:gd name="csX1" fmla="*/ 8629827 w 8629827"/>
              <a:gd name="csY1" fmla="*/ 30595 h 7917671"/>
              <a:gd name="csX2" fmla="*/ 8629827 w 8629827"/>
              <a:gd name="csY2" fmla="*/ 7917671 h 7917671"/>
              <a:gd name="csX3" fmla="*/ 0 w 8629827"/>
              <a:gd name="csY3" fmla="*/ 7917671 h 7917671"/>
              <a:gd name="csX4" fmla="*/ 0 w 8629827"/>
              <a:gd name="csY4" fmla="*/ 1745250 h 7917671"/>
              <a:gd name="csX5" fmla="*/ 7631331 w 8629827"/>
              <a:gd name="csY5" fmla="*/ 40 h 7917671"/>
            </a:gdLst>
            <a:ahLst/>
            <a:cxnLst>
              <a:cxn ang="0">
                <a:pos x="csX0" y="csY0"/>
              </a:cxn>
              <a:cxn ang="0">
                <a:pos x="csX1" y="csY1"/>
              </a:cxn>
              <a:cxn ang="0">
                <a:pos x="csX2" y="csY2"/>
              </a:cxn>
              <a:cxn ang="0">
                <a:pos x="csX3" y="csY3"/>
              </a:cxn>
              <a:cxn ang="0">
                <a:pos x="csX4" y="csY4"/>
              </a:cxn>
              <a:cxn ang="0">
                <a:pos x="csX5" y="csY5"/>
              </a:cxn>
            </a:cxnLst>
            <a:rect l="l" t="t" r="r" b="b"/>
            <a:pathLst>
              <a:path w="8629827" h="7917671">
                <a:moveTo>
                  <a:pt x="7631331" y="40"/>
                </a:moveTo>
                <a:cubicBezTo>
                  <a:pt x="8255795" y="-1266"/>
                  <a:pt x="8629827" y="30595"/>
                  <a:pt x="8629827" y="30595"/>
                </a:cubicBezTo>
                <a:lnTo>
                  <a:pt x="8629827" y="7917671"/>
                </a:lnTo>
                <a:lnTo>
                  <a:pt x="0" y="7917671"/>
                </a:lnTo>
                <a:lnTo>
                  <a:pt x="0" y="1745250"/>
                </a:lnTo>
                <a:cubicBezTo>
                  <a:pt x="2804082" y="223333"/>
                  <a:pt x="6035478" y="3378"/>
                  <a:pt x="7631331" y="40"/>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9331888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3134310"/>
            <a:ext cx="18539998" cy="6840873"/>
          </a:xfrm>
        </p:spPr>
        <p:txBody>
          <a:bodyPr/>
          <a:lstStyle/>
          <a:p>
            <a:pPr lvl="0"/>
            <a:r>
              <a:rPr lang="en-US"/>
              <a:t>Click to edit Master text styles</a:t>
            </a:r>
          </a:p>
        </p:txBody>
      </p:sp>
    </p:spTree>
    <p:extLst>
      <p:ext uri="{BB962C8B-B14F-4D97-AF65-F5344CB8AC3E}">
        <p14:creationId xmlns:p14="http://schemas.microsoft.com/office/powerpoint/2010/main" val="336121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solidFill>
          <a:schemeClr val="bg2"/>
        </a:solidFill>
        <a:effectLst/>
      </p:bgPr>
    </p:bg>
    <p:spTree>
      <p:nvGrpSpPr>
        <p:cNvPr id="1" name=""/>
        <p:cNvGrpSpPr/>
        <p:nvPr/>
      </p:nvGrpSpPr>
      <p:grpSpPr>
        <a:xfrm>
          <a:off x="0" y="0"/>
          <a:ext cx="0" cy="0"/>
          <a:chOff x="0" y="0"/>
          <a:chExt cx="0" cy="0"/>
        </a:xfrm>
      </p:grpSpPr>
      <p:pic>
        <p:nvPicPr>
          <p:cNvPr id="4" name="Picture 3" descr="A body of water with buildings and trees&#10;&#10;AI-generated content may be incorrect.">
            <a:extLst>
              <a:ext uri="{FF2B5EF4-FFF2-40B4-BE49-F238E27FC236}">
                <a16:creationId xmlns:a16="http://schemas.microsoft.com/office/drawing/2014/main" id="{52DAB093-25D5-4C17-19D5-B8A1C593CC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4376"/>
            <a:ext cx="20105689" cy="11306562"/>
          </a:xfrm>
          <a:prstGeom prst="rect">
            <a:avLst/>
          </a:prstGeom>
        </p:spPr>
      </p:pic>
      <p:sp>
        <p:nvSpPr>
          <p:cNvPr id="18" name="Freeform 17">
            <a:extLst>
              <a:ext uri="{FF2B5EF4-FFF2-40B4-BE49-F238E27FC236}">
                <a16:creationId xmlns:a16="http://schemas.microsoft.com/office/drawing/2014/main" id="{88A2F192-08A8-D2F4-2CA2-3EA7AF9ECA68}"/>
              </a:ext>
            </a:extLst>
          </p:cNvPr>
          <p:cNvSpPr/>
          <p:nvPr userDrawn="1"/>
        </p:nvSpPr>
        <p:spPr>
          <a:xfrm>
            <a:off x="784159" y="2135236"/>
            <a:ext cx="8447595" cy="8390517"/>
          </a:xfrm>
          <a:custGeom>
            <a:avLst/>
            <a:gdLst>
              <a:gd name="csX0" fmla="*/ 7470177 w 8447595"/>
              <a:gd name="csY0" fmla="*/ 39 h 8390517"/>
              <a:gd name="csX1" fmla="*/ 8447595 w 8447595"/>
              <a:gd name="csY1" fmla="*/ 29954 h 8390517"/>
              <a:gd name="csX2" fmla="*/ 8447595 w 8447595"/>
              <a:gd name="csY2" fmla="*/ 8390517 h 8390517"/>
              <a:gd name="csX3" fmla="*/ 0 w 8447595"/>
              <a:gd name="csY3" fmla="*/ 8390517 h 8390517"/>
              <a:gd name="csX4" fmla="*/ 0 w 8447595"/>
              <a:gd name="csY4" fmla="*/ 1708371 h 8390517"/>
              <a:gd name="csX5" fmla="*/ 7470177 w 8447595"/>
              <a:gd name="csY5" fmla="*/ 39 h 8390517"/>
            </a:gdLst>
            <a:ahLst/>
            <a:cxnLst>
              <a:cxn ang="0">
                <a:pos x="csX0" y="csY0"/>
              </a:cxn>
              <a:cxn ang="0">
                <a:pos x="csX1" y="csY1"/>
              </a:cxn>
              <a:cxn ang="0">
                <a:pos x="csX2" y="csY2"/>
              </a:cxn>
              <a:cxn ang="0">
                <a:pos x="csX3" y="csY3"/>
              </a:cxn>
              <a:cxn ang="0">
                <a:pos x="csX4" y="csY4"/>
              </a:cxn>
              <a:cxn ang="0">
                <a:pos x="csX5" y="csY5"/>
              </a:cxn>
            </a:cxnLst>
            <a:rect l="l" t="t" r="r" b="b"/>
            <a:pathLst>
              <a:path w="8447595" h="8390517">
                <a:moveTo>
                  <a:pt x="7470177" y="39"/>
                </a:moveTo>
                <a:cubicBezTo>
                  <a:pt x="8081459" y="-1237"/>
                  <a:pt x="8447595" y="29954"/>
                  <a:pt x="8447595" y="29954"/>
                </a:cubicBezTo>
                <a:lnTo>
                  <a:pt x="8447595" y="8390517"/>
                </a:lnTo>
                <a:lnTo>
                  <a:pt x="0" y="8390517"/>
                </a:lnTo>
                <a:lnTo>
                  <a:pt x="0" y="1708371"/>
                </a:lnTo>
                <a:cubicBezTo>
                  <a:pt x="2744840" y="218597"/>
                  <a:pt x="5908014" y="3300"/>
                  <a:pt x="7470177" y="39"/>
                </a:cubicBezTo>
                <a:close/>
              </a:path>
            </a:pathLst>
          </a:custGeom>
          <a:solidFill>
            <a:schemeClr val="tx1"/>
          </a:solidFill>
          <a:ln w="10473" cap="flat">
            <a:solidFill>
              <a:schemeClr val="accent1"/>
            </a:solidFill>
            <a:prstDash val="solid"/>
            <a:miter/>
          </a:ln>
        </p:spPr>
        <p:txBody>
          <a:bodyPr wrap="square">
            <a:noAutofit/>
          </a:bodyPr>
          <a:lstStyle/>
          <a:p>
            <a:endParaRPr lang="en-GB"/>
          </a:p>
        </p:txBody>
      </p:sp>
      <p:sp>
        <p:nvSpPr>
          <p:cNvPr id="2" name="Title 1"/>
          <p:cNvSpPr>
            <a:spLocks noGrp="1"/>
          </p:cNvSpPr>
          <p:nvPr>
            <p:ph type="ctrTitle"/>
          </p:nvPr>
        </p:nvSpPr>
        <p:spPr>
          <a:xfrm>
            <a:off x="1606747" y="4803907"/>
            <a:ext cx="6793200" cy="1015663"/>
          </a:xfrm>
        </p:spPr>
        <p:txBody>
          <a:bodyPr anchor="t"/>
          <a:lstStyle>
            <a:lvl1pPr algn="l">
              <a:defRPr sz="6600">
                <a:solidFill>
                  <a:schemeClr val="bg1"/>
                </a:solidFill>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CEFECBC1-F719-1EC6-7D54-FCB43B27FFF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608706" y="8488510"/>
            <a:ext cx="3802561" cy="1216733"/>
          </a:xfrm>
          <a:prstGeom prst="rect">
            <a:avLst/>
          </a:prstGeom>
        </p:spPr>
      </p:pic>
    </p:spTree>
    <p:extLst>
      <p:ext uri="{BB962C8B-B14F-4D97-AF65-F5344CB8AC3E}">
        <p14:creationId xmlns:p14="http://schemas.microsoft.com/office/powerpoint/2010/main" val="29853510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2" y="3134310"/>
            <a:ext cx="18539999"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9000000" cy="5742000"/>
          </a:xfrm>
        </p:spPr>
        <p:txBody>
          <a:bodyPr/>
          <a:lstStyle/>
          <a:p>
            <a:pPr lvl="0"/>
            <a:r>
              <a:rPr lang="en-US"/>
              <a:t>Click to edit Master text styles</a:t>
            </a:r>
          </a:p>
        </p:txBody>
      </p:sp>
      <p:sp>
        <p:nvSpPr>
          <p:cNvPr id="10" name="Content Placeholder 2">
            <a:extLst>
              <a:ext uri="{FF2B5EF4-FFF2-40B4-BE49-F238E27FC236}">
                <a16:creationId xmlns:a16="http://schemas.microsoft.com/office/drawing/2014/main" id="{B5A148A7-A327-D7ED-52EC-FBFDF7ACF289}"/>
              </a:ext>
            </a:extLst>
          </p:cNvPr>
          <p:cNvSpPr>
            <a:spLocks noGrp="1"/>
          </p:cNvSpPr>
          <p:nvPr>
            <p:ph idx="17"/>
          </p:nvPr>
        </p:nvSpPr>
        <p:spPr>
          <a:xfrm>
            <a:off x="10320371" y="4233183"/>
            <a:ext cx="9000000" cy="5741128"/>
          </a:xfrm>
        </p:spPr>
        <p:txBody>
          <a:bodyPr/>
          <a:lstStyle/>
          <a:p>
            <a:pPr lvl="0"/>
            <a:r>
              <a:rPr lang="en-US"/>
              <a:t>Click to edit Master text styles</a:t>
            </a:r>
          </a:p>
        </p:txBody>
      </p:sp>
    </p:spTree>
    <p:extLst>
      <p:ext uri="{BB962C8B-B14F-4D97-AF65-F5344CB8AC3E}">
        <p14:creationId xmlns:p14="http://schemas.microsoft.com/office/powerpoint/2010/main" val="2308418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3134310"/>
            <a:ext cx="9000000" cy="6840000"/>
          </a:xfrm>
        </p:spPr>
        <p:txBody>
          <a:bodyPr/>
          <a:lstStyle/>
          <a:p>
            <a:pPr lvl="0"/>
            <a:r>
              <a:rPr lang="en-US"/>
              <a:t>Click to edit Master text styles</a:t>
            </a:r>
          </a:p>
        </p:txBody>
      </p:sp>
      <p:sp>
        <p:nvSpPr>
          <p:cNvPr id="10" name="Content Placeholder 2">
            <a:extLst>
              <a:ext uri="{FF2B5EF4-FFF2-40B4-BE49-F238E27FC236}">
                <a16:creationId xmlns:a16="http://schemas.microsoft.com/office/drawing/2014/main" id="{B5A148A7-A327-D7ED-52EC-FBFDF7ACF289}"/>
              </a:ext>
            </a:extLst>
          </p:cNvPr>
          <p:cNvSpPr>
            <a:spLocks noGrp="1"/>
          </p:cNvSpPr>
          <p:nvPr>
            <p:ph idx="17"/>
          </p:nvPr>
        </p:nvSpPr>
        <p:spPr>
          <a:xfrm>
            <a:off x="10320371" y="3134310"/>
            <a:ext cx="9000000" cy="6840000"/>
          </a:xfrm>
        </p:spPr>
        <p:txBody>
          <a:bodyPr/>
          <a:lstStyle/>
          <a:p>
            <a:pPr lvl="0"/>
            <a:r>
              <a:rPr lang="en-US"/>
              <a:t>Click to edit Master text styles</a:t>
            </a:r>
          </a:p>
        </p:txBody>
      </p:sp>
    </p:spTree>
    <p:extLst>
      <p:ext uri="{BB962C8B-B14F-4D97-AF65-F5344CB8AC3E}">
        <p14:creationId xmlns:p14="http://schemas.microsoft.com/office/powerpoint/2010/main" val="3101792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3" name="Content Placeholder 2"/>
          <p:cNvSpPr>
            <a:spLocks noGrp="1"/>
          </p:cNvSpPr>
          <p:nvPr>
            <p:ph idx="1"/>
          </p:nvPr>
        </p:nvSpPr>
        <p:spPr>
          <a:xfrm>
            <a:off x="785315" y="4233182"/>
            <a:ext cx="5820410" cy="5742000"/>
          </a:xfrm>
        </p:spPr>
        <p:txBody>
          <a:bodyPr>
            <a:noAutofit/>
          </a:bodyPr>
          <a:lstStyle/>
          <a:p>
            <a:pPr lvl="0"/>
            <a:r>
              <a:rPr lang="en-US"/>
              <a:t>Click to edit Master text styles</a:t>
            </a:r>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2" y="3134310"/>
            <a:ext cx="18539999"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17" name="Content Placeholder 2">
            <a:extLst>
              <a:ext uri="{FF2B5EF4-FFF2-40B4-BE49-F238E27FC236}">
                <a16:creationId xmlns:a16="http://schemas.microsoft.com/office/drawing/2014/main" id="{D3FBEFF6-78EB-E097-8D77-981D9F2D55EB}"/>
              </a:ext>
            </a:extLst>
          </p:cNvPr>
          <p:cNvSpPr>
            <a:spLocks noGrp="1"/>
          </p:cNvSpPr>
          <p:nvPr>
            <p:ph idx="14"/>
          </p:nvPr>
        </p:nvSpPr>
        <p:spPr>
          <a:xfrm>
            <a:off x="7142639" y="4233182"/>
            <a:ext cx="5820410" cy="5742000"/>
          </a:xfrm>
        </p:spPr>
        <p:txBody>
          <a:bodyPr>
            <a:noAutofit/>
          </a:bodyPr>
          <a:lstStyle/>
          <a:p>
            <a:pPr lvl="0"/>
            <a:r>
              <a:rPr lang="en-US"/>
              <a:t>Click to edit Master text styles</a:t>
            </a:r>
          </a:p>
        </p:txBody>
      </p:sp>
      <p:sp>
        <p:nvSpPr>
          <p:cNvPr id="18" name="Content Placeholder 2">
            <a:extLst>
              <a:ext uri="{FF2B5EF4-FFF2-40B4-BE49-F238E27FC236}">
                <a16:creationId xmlns:a16="http://schemas.microsoft.com/office/drawing/2014/main" id="{065FFF8A-1F8D-C516-5C2F-1EFA0E3D4612}"/>
              </a:ext>
            </a:extLst>
          </p:cNvPr>
          <p:cNvSpPr>
            <a:spLocks noGrp="1"/>
          </p:cNvSpPr>
          <p:nvPr>
            <p:ph idx="15"/>
          </p:nvPr>
        </p:nvSpPr>
        <p:spPr>
          <a:xfrm>
            <a:off x="13499961" y="4233182"/>
            <a:ext cx="5820410" cy="5742000"/>
          </a:xfrm>
        </p:spPr>
        <p:txBody>
          <a:bodyPr>
            <a:noAutofit/>
          </a:bodyPr>
          <a:lstStyle/>
          <a:p>
            <a:pPr lvl="0"/>
            <a:r>
              <a:rPr lang="en-US"/>
              <a:t>Click to edit Master text styles</a:t>
            </a:r>
          </a:p>
        </p:txBody>
      </p:sp>
    </p:spTree>
    <p:extLst>
      <p:ext uri="{BB962C8B-B14F-4D97-AF65-F5344CB8AC3E}">
        <p14:creationId xmlns:p14="http://schemas.microsoft.com/office/powerpoint/2010/main" val="915382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18540000" cy="769441"/>
          </a:xfrm>
        </p:spPr>
        <p:txBody>
          <a:bodyPr/>
          <a:lstStyle>
            <a:lvl1pPr>
              <a:defRPr sz="5000"/>
            </a:lvl1pPr>
          </a:lstStyle>
          <a:p>
            <a:r>
              <a:rPr lang="en-US"/>
              <a:t>Click to edit Master title style</a:t>
            </a:r>
            <a:endParaRPr lang="en-US" dirty="0"/>
          </a:p>
        </p:txBody>
      </p:sp>
      <p:sp>
        <p:nvSpPr>
          <p:cNvPr id="3" name="Content Placeholder 2"/>
          <p:cNvSpPr>
            <a:spLocks noGrp="1"/>
          </p:cNvSpPr>
          <p:nvPr>
            <p:ph idx="1"/>
          </p:nvPr>
        </p:nvSpPr>
        <p:spPr>
          <a:xfrm>
            <a:off x="785315" y="3134310"/>
            <a:ext cx="5824800" cy="6840000"/>
          </a:xfrm>
        </p:spPr>
        <p:txBody>
          <a:bodyPr>
            <a:noAutofit/>
          </a:bodyPr>
          <a:lstStyle/>
          <a:p>
            <a:pPr lvl="0"/>
            <a:r>
              <a:rPr lang="en-US"/>
              <a:t>Click to edit Master text styles</a:t>
            </a:r>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17" name="Content Placeholder 2">
            <a:extLst>
              <a:ext uri="{FF2B5EF4-FFF2-40B4-BE49-F238E27FC236}">
                <a16:creationId xmlns:a16="http://schemas.microsoft.com/office/drawing/2014/main" id="{D3FBEFF6-78EB-E097-8D77-981D9F2D55EB}"/>
              </a:ext>
            </a:extLst>
          </p:cNvPr>
          <p:cNvSpPr>
            <a:spLocks noGrp="1"/>
          </p:cNvSpPr>
          <p:nvPr>
            <p:ph idx="14"/>
          </p:nvPr>
        </p:nvSpPr>
        <p:spPr>
          <a:xfrm>
            <a:off x="7142639" y="3134310"/>
            <a:ext cx="5824800" cy="6840000"/>
          </a:xfrm>
        </p:spPr>
        <p:txBody>
          <a:bodyPr>
            <a:noAutofit/>
          </a:bodyPr>
          <a:lstStyle/>
          <a:p>
            <a:pPr lvl="0"/>
            <a:r>
              <a:rPr lang="en-US"/>
              <a:t>Click to edit Master text styles</a:t>
            </a:r>
          </a:p>
        </p:txBody>
      </p:sp>
      <p:sp>
        <p:nvSpPr>
          <p:cNvPr id="18" name="Content Placeholder 2">
            <a:extLst>
              <a:ext uri="{FF2B5EF4-FFF2-40B4-BE49-F238E27FC236}">
                <a16:creationId xmlns:a16="http://schemas.microsoft.com/office/drawing/2014/main" id="{065FFF8A-1F8D-C516-5C2F-1EFA0E3D4612}"/>
              </a:ext>
            </a:extLst>
          </p:cNvPr>
          <p:cNvSpPr>
            <a:spLocks noGrp="1"/>
          </p:cNvSpPr>
          <p:nvPr>
            <p:ph idx="15"/>
          </p:nvPr>
        </p:nvSpPr>
        <p:spPr>
          <a:xfrm>
            <a:off x="13499961" y="3134310"/>
            <a:ext cx="5824800" cy="6840000"/>
          </a:xfrm>
        </p:spPr>
        <p:txBody>
          <a:bodyPr>
            <a:noAutofit/>
          </a:bodyPr>
          <a:lstStyle/>
          <a:p>
            <a:pPr lvl="0"/>
            <a:r>
              <a:rPr lang="en-US"/>
              <a:t>Click to edit Master text styles</a:t>
            </a:r>
          </a:p>
        </p:txBody>
      </p:sp>
    </p:spTree>
    <p:extLst>
      <p:ext uri="{BB962C8B-B14F-4D97-AF65-F5344CB8AC3E}">
        <p14:creationId xmlns:p14="http://schemas.microsoft.com/office/powerpoint/2010/main" val="2500331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Page ">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5742000"/>
          </a:xfrm>
        </p:spPr>
        <p:txBody>
          <a:bodyPr>
            <a:noAutofit/>
          </a:bodyPr>
          <a:lstStyle>
            <a:lvl1pPr>
              <a:defRPr sz="2500"/>
            </a:lvl1pPr>
          </a:lstStyle>
          <a:p>
            <a:pPr lvl="0"/>
            <a:r>
              <a:rPr lang="en-US"/>
              <a:t>Click to edit Master text styles</a:t>
            </a:r>
          </a:p>
        </p:txBody>
      </p:sp>
    </p:spTree>
    <p:extLst>
      <p:ext uri="{BB962C8B-B14F-4D97-AF65-F5344CB8AC3E}">
        <p14:creationId xmlns:p14="http://schemas.microsoft.com/office/powerpoint/2010/main" val="3347240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Page and Image_1">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5742000"/>
          </a:xfrm>
        </p:spPr>
        <p:txBody>
          <a:bodyPr>
            <a:noAutofit/>
          </a:bodyPr>
          <a:lstStyle>
            <a:lvl1pPr>
              <a:defRPr sz="2500"/>
            </a:lvl1pPr>
          </a:lstStyle>
          <a:p>
            <a:pPr lvl="0"/>
            <a:r>
              <a:rPr lang="en-US"/>
              <a:t>Click to edit Master text styles</a:t>
            </a:r>
          </a:p>
        </p:txBody>
      </p:sp>
      <p:sp>
        <p:nvSpPr>
          <p:cNvPr id="13" name="object 11">
            <a:extLst>
              <a:ext uri="{FF2B5EF4-FFF2-40B4-BE49-F238E27FC236}">
                <a16:creationId xmlns:a16="http://schemas.microsoft.com/office/drawing/2014/main" id="{0878127F-C047-B44E-E929-126DA58D3975}"/>
              </a:ext>
            </a:extLst>
          </p:cNvPr>
          <p:cNvSpPr/>
          <p:nvPr userDrawn="1"/>
        </p:nvSpPr>
        <p:spPr>
          <a:xfrm>
            <a:off x="785315" y="10523239"/>
            <a:ext cx="7920000" cy="0"/>
          </a:xfrm>
          <a:custGeom>
            <a:avLst/>
            <a:gdLst/>
            <a:ahLst/>
            <a:cxnLst/>
            <a:rect l="l" t="t" r="r" b="b"/>
            <a:pathLst>
              <a:path w="18533745">
                <a:moveTo>
                  <a:pt x="0" y="0"/>
                </a:moveTo>
                <a:lnTo>
                  <a:pt x="18533467" y="0"/>
                </a:lnTo>
              </a:path>
            </a:pathLst>
          </a:custGeom>
          <a:ln w="10470">
            <a:solidFill>
              <a:srgbClr val="04204B"/>
            </a:solidFill>
          </a:ln>
        </p:spPr>
        <p:txBody>
          <a:bodyPr wrap="square" lIns="0" tIns="0" rIns="0" bIns="0" rtlCol="0"/>
          <a:lstStyle/>
          <a:p>
            <a:endParaRPr/>
          </a:p>
        </p:txBody>
      </p:sp>
      <p:sp>
        <p:nvSpPr>
          <p:cNvPr id="74" name="Picture Placeholder 73">
            <a:extLst>
              <a:ext uri="{FF2B5EF4-FFF2-40B4-BE49-F238E27FC236}">
                <a16:creationId xmlns:a16="http://schemas.microsoft.com/office/drawing/2014/main" id="{513EFE9A-3862-7136-8FFB-396EBE823534}"/>
              </a:ext>
            </a:extLst>
          </p:cNvPr>
          <p:cNvSpPr>
            <a:spLocks noGrp="1" noChangeAspect="1"/>
          </p:cNvSpPr>
          <p:nvPr>
            <p:ph type="pic" sz="quarter" idx="10"/>
          </p:nvPr>
        </p:nvSpPr>
        <p:spPr>
          <a:xfrm>
            <a:off x="11572766" y="2450665"/>
            <a:ext cx="7750087" cy="8069554"/>
          </a:xfrm>
          <a:custGeom>
            <a:avLst/>
            <a:gdLst>
              <a:gd name="csX0" fmla="*/ 7031825 w 7750087"/>
              <a:gd name="csY0" fmla="*/ 668 h 8069554"/>
              <a:gd name="csX1" fmla="*/ 7750087 w 7750087"/>
              <a:gd name="csY1" fmla="*/ 27477 h 8069554"/>
              <a:gd name="csX2" fmla="*/ 7750087 w 7750087"/>
              <a:gd name="csY2" fmla="*/ 8069554 h 8069554"/>
              <a:gd name="csX3" fmla="*/ 0 w 7750087"/>
              <a:gd name="csY3" fmla="*/ 8069554 h 8069554"/>
              <a:gd name="csX4" fmla="*/ 0 w 7750087"/>
              <a:gd name="csY4" fmla="*/ 1567335 h 8069554"/>
              <a:gd name="csX5" fmla="*/ 7031825 w 7750087"/>
              <a:gd name="csY5" fmla="*/ 668 h 8069554"/>
            </a:gdLst>
            <a:ahLst/>
            <a:cxnLst>
              <a:cxn ang="0">
                <a:pos x="csX0" y="csY0"/>
              </a:cxn>
              <a:cxn ang="0">
                <a:pos x="csX1" y="csY1"/>
              </a:cxn>
              <a:cxn ang="0">
                <a:pos x="csX2" y="csY2"/>
              </a:cxn>
              <a:cxn ang="0">
                <a:pos x="csX3" y="csY3"/>
              </a:cxn>
              <a:cxn ang="0">
                <a:pos x="csX4" y="csY4"/>
              </a:cxn>
              <a:cxn ang="0">
                <a:pos x="csX5" y="csY5"/>
              </a:cxn>
            </a:cxnLst>
            <a:rect l="l" t="t" r="r" b="b"/>
            <a:pathLst>
              <a:path w="7750087" h="8069554">
                <a:moveTo>
                  <a:pt x="7031825" y="668"/>
                </a:moveTo>
                <a:cubicBezTo>
                  <a:pt x="7484679" y="4868"/>
                  <a:pt x="7750087" y="27477"/>
                  <a:pt x="7750087" y="27477"/>
                </a:cubicBezTo>
                <a:lnTo>
                  <a:pt x="7750087" y="8069554"/>
                </a:lnTo>
                <a:lnTo>
                  <a:pt x="0" y="8069554"/>
                </a:lnTo>
                <a:lnTo>
                  <a:pt x="0" y="1567335"/>
                </a:lnTo>
                <a:cubicBezTo>
                  <a:pt x="2627672" y="141136"/>
                  <a:pt x="5673261" y="-11934"/>
                  <a:pt x="7031825" y="668"/>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pic>
        <p:nvPicPr>
          <p:cNvPr id="75" name="Graphic 74">
            <a:extLst>
              <a:ext uri="{FF2B5EF4-FFF2-40B4-BE49-F238E27FC236}">
                <a16:creationId xmlns:a16="http://schemas.microsoft.com/office/drawing/2014/main" id="{F9DEA30D-0EAE-56FE-E920-90794926D4E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605813" y="786175"/>
            <a:ext cx="714560" cy="1044000"/>
          </a:xfrm>
          <a:prstGeom prst="rect">
            <a:avLst/>
          </a:prstGeom>
        </p:spPr>
      </p:pic>
    </p:spTree>
    <p:extLst>
      <p:ext uri="{BB962C8B-B14F-4D97-AF65-F5344CB8AC3E}">
        <p14:creationId xmlns:p14="http://schemas.microsoft.com/office/powerpoint/2010/main" val="3315530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Page and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D67B81-3B83-A663-1F26-82178DBAE1CB}"/>
              </a:ext>
            </a:extLst>
          </p:cNvPr>
          <p:cNvSpPr/>
          <p:nvPr userDrawn="1"/>
        </p:nvSpPr>
        <p:spPr>
          <a:xfrm>
            <a:off x="18447657" y="638629"/>
            <a:ext cx="1059543" cy="1320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5742000"/>
          </a:xfrm>
        </p:spPr>
        <p:txBody>
          <a:bodyPr/>
          <a:lstStyle>
            <a:lvl1pPr>
              <a:defRPr sz="2500"/>
            </a:lvl1pPr>
          </a:lstStyle>
          <a:p>
            <a:pPr lvl="0"/>
            <a:r>
              <a:rPr lang="en-US"/>
              <a:t>Click to edit Master text styles</a:t>
            </a:r>
          </a:p>
        </p:txBody>
      </p:sp>
      <p:sp>
        <p:nvSpPr>
          <p:cNvPr id="13" name="object 11">
            <a:extLst>
              <a:ext uri="{FF2B5EF4-FFF2-40B4-BE49-F238E27FC236}">
                <a16:creationId xmlns:a16="http://schemas.microsoft.com/office/drawing/2014/main" id="{0878127F-C047-B44E-E929-126DA58D3975}"/>
              </a:ext>
            </a:extLst>
          </p:cNvPr>
          <p:cNvSpPr/>
          <p:nvPr userDrawn="1"/>
        </p:nvSpPr>
        <p:spPr>
          <a:xfrm>
            <a:off x="785315" y="10523239"/>
            <a:ext cx="7920000" cy="0"/>
          </a:xfrm>
          <a:custGeom>
            <a:avLst/>
            <a:gdLst/>
            <a:ahLst/>
            <a:cxnLst/>
            <a:rect l="l" t="t" r="r" b="b"/>
            <a:pathLst>
              <a:path w="18533745">
                <a:moveTo>
                  <a:pt x="0" y="0"/>
                </a:moveTo>
                <a:lnTo>
                  <a:pt x="18533467" y="0"/>
                </a:lnTo>
              </a:path>
            </a:pathLst>
          </a:custGeom>
          <a:ln w="10470">
            <a:solidFill>
              <a:srgbClr val="04204B"/>
            </a:solidFill>
          </a:ln>
        </p:spPr>
        <p:txBody>
          <a:bodyPr wrap="square" lIns="0" tIns="0" rIns="0" bIns="0" rtlCol="0"/>
          <a:lstStyle/>
          <a:p>
            <a:endParaRPr/>
          </a:p>
        </p:txBody>
      </p:sp>
      <p:sp>
        <p:nvSpPr>
          <p:cNvPr id="64" name="Freeform 63">
            <a:extLst>
              <a:ext uri="{FF2B5EF4-FFF2-40B4-BE49-F238E27FC236}">
                <a16:creationId xmlns:a16="http://schemas.microsoft.com/office/drawing/2014/main" id="{574E8ECA-181F-3895-1BE2-C2447AD12063}"/>
              </a:ext>
            </a:extLst>
          </p:cNvPr>
          <p:cNvSpPr/>
          <p:nvPr userDrawn="1"/>
        </p:nvSpPr>
        <p:spPr>
          <a:xfrm>
            <a:off x="11570014" y="2213095"/>
            <a:ext cx="8535673" cy="1921785"/>
          </a:xfrm>
          <a:custGeom>
            <a:avLst/>
            <a:gdLst>
              <a:gd name="csX0" fmla="*/ 105 w 8535673"/>
              <a:gd name="csY0" fmla="*/ 1921785 h 1921785"/>
              <a:gd name="csX1" fmla="*/ 2920108 w 8535673"/>
              <a:gd name="csY1" fmla="*/ 812790 h 1921785"/>
              <a:gd name="csX2" fmla="*/ 5792771 w 8535673"/>
              <a:gd name="csY2" fmla="*/ 306416 h 1921785"/>
              <a:gd name="csX3" fmla="*/ 8535674 w 8535673"/>
              <a:gd name="csY3" fmla="*/ 227658 h 1921785"/>
              <a:gd name="csX4" fmla="*/ 8535674 w 8535673"/>
              <a:gd name="csY4" fmla="*/ 17987 h 1921785"/>
              <a:gd name="csX5" fmla="*/ 5776957 w 8535673"/>
              <a:gd name="csY5" fmla="*/ 97478 h 1921785"/>
              <a:gd name="csX6" fmla="*/ 2869732 w 8535673"/>
              <a:gd name="csY6" fmla="*/ 609402 h 1921785"/>
              <a:gd name="csX7" fmla="*/ 0 w 8535673"/>
              <a:gd name="csY7" fmla="*/ 1685932 h 1921785"/>
              <a:gd name="csX8" fmla="*/ 0 w 8535673"/>
              <a:gd name="csY8" fmla="*/ 1921785 h 1921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535673" h="1921785">
                <a:moveTo>
                  <a:pt x="105" y="1921785"/>
                </a:moveTo>
                <a:cubicBezTo>
                  <a:pt x="875445" y="1464530"/>
                  <a:pt x="1856775" y="1091688"/>
                  <a:pt x="2920108" y="812790"/>
                </a:cubicBezTo>
                <a:cubicBezTo>
                  <a:pt x="3825506" y="575260"/>
                  <a:pt x="4792068" y="404968"/>
                  <a:pt x="5792771" y="306416"/>
                </a:cubicBezTo>
                <a:cubicBezTo>
                  <a:pt x="7093738" y="178330"/>
                  <a:pt x="8117588" y="206607"/>
                  <a:pt x="8535674" y="227658"/>
                </a:cubicBezTo>
                <a:lnTo>
                  <a:pt x="8535674" y="17987"/>
                </a:lnTo>
                <a:cubicBezTo>
                  <a:pt x="8103240" y="-3378"/>
                  <a:pt x="7076249" y="-30084"/>
                  <a:pt x="5776957" y="97478"/>
                </a:cubicBezTo>
                <a:cubicBezTo>
                  <a:pt x="4764629" y="196867"/>
                  <a:pt x="3786442" y="369150"/>
                  <a:pt x="2869732" y="609402"/>
                </a:cubicBezTo>
                <a:cubicBezTo>
                  <a:pt x="1829126" y="882122"/>
                  <a:pt x="865287" y="1243862"/>
                  <a:pt x="0" y="1685932"/>
                </a:cubicBezTo>
                <a:lnTo>
                  <a:pt x="0" y="1921785"/>
                </a:lnTo>
                <a:close/>
              </a:path>
            </a:pathLst>
          </a:custGeom>
          <a:solidFill>
            <a:srgbClr val="03326C"/>
          </a:solidFill>
          <a:ln w="10473" cap="flat">
            <a:noFill/>
            <a:prstDash val="solid"/>
            <a:miter/>
          </a:ln>
        </p:spPr>
        <p:txBody>
          <a:bodyPr/>
          <a:lstStyle/>
          <a:p>
            <a:endParaRPr lang="en-GB"/>
          </a:p>
        </p:txBody>
      </p:sp>
      <p:sp>
        <p:nvSpPr>
          <p:cNvPr id="68" name="Picture Placeholder 67">
            <a:extLst>
              <a:ext uri="{FF2B5EF4-FFF2-40B4-BE49-F238E27FC236}">
                <a16:creationId xmlns:a16="http://schemas.microsoft.com/office/drawing/2014/main" id="{2FB028FF-42D7-C48C-88EE-DC810AD08DFC}"/>
              </a:ext>
            </a:extLst>
          </p:cNvPr>
          <p:cNvSpPr>
            <a:spLocks noGrp="1" noChangeAspect="1"/>
          </p:cNvSpPr>
          <p:nvPr>
            <p:ph type="pic" sz="quarter" idx="10"/>
          </p:nvPr>
        </p:nvSpPr>
        <p:spPr>
          <a:xfrm>
            <a:off x="11570119" y="0"/>
            <a:ext cx="8535569" cy="11310938"/>
          </a:xfrm>
          <a:custGeom>
            <a:avLst/>
            <a:gdLst>
              <a:gd name="csX0" fmla="*/ 7826997 w 8535569"/>
              <a:gd name="csY0" fmla="*/ 2422649 h 11310938"/>
              <a:gd name="csX1" fmla="*/ 8535569 w 8535569"/>
              <a:gd name="csY1" fmla="*/ 2440753 h 11310938"/>
              <a:gd name="csX2" fmla="*/ 8535569 w 8535569"/>
              <a:gd name="csY2" fmla="*/ 11310938 h 11310938"/>
              <a:gd name="csX3" fmla="*/ 0 w 8535569"/>
              <a:gd name="csY3" fmla="*/ 11310938 h 11310938"/>
              <a:gd name="csX4" fmla="*/ 0 w 8535569"/>
              <a:gd name="csY4" fmla="*/ 4134880 h 11310938"/>
              <a:gd name="csX5" fmla="*/ 2920003 w 8535569"/>
              <a:gd name="csY5" fmla="*/ 3025885 h 11310938"/>
              <a:gd name="csX6" fmla="*/ 5792665 w 8535569"/>
              <a:gd name="csY6" fmla="*/ 2519511 h 11310938"/>
              <a:gd name="csX7" fmla="*/ 7826997 w 8535569"/>
              <a:gd name="csY7" fmla="*/ 2422649 h 11310938"/>
              <a:gd name="csX8" fmla="*/ 7245553 w 8535569"/>
              <a:gd name="csY8" fmla="*/ 1482384 h 11310938"/>
              <a:gd name="csX9" fmla="*/ 7304173 w 8535569"/>
              <a:gd name="csY9" fmla="*/ 1504169 h 11310938"/>
              <a:gd name="csX10" fmla="*/ 7417809 w 8535569"/>
              <a:gd name="csY10" fmla="*/ 1769449 h 11310938"/>
              <a:gd name="csX11" fmla="*/ 7417775 w 8535569"/>
              <a:gd name="csY11" fmla="*/ 1769449 h 11310938"/>
              <a:gd name="csX12" fmla="*/ 7409451 w 8535569"/>
              <a:gd name="csY12" fmla="*/ 1791095 h 11310938"/>
              <a:gd name="csX13" fmla="*/ 7245553 w 8535569"/>
              <a:gd name="csY13" fmla="*/ 1482384 h 11310938"/>
              <a:gd name="csX14" fmla="*/ 7523295 w 8535569"/>
              <a:gd name="csY14" fmla="*/ 1480679 h 11310938"/>
              <a:gd name="csX15" fmla="*/ 7539493 w 8535569"/>
              <a:gd name="csY15" fmla="*/ 1487221 h 11310938"/>
              <a:gd name="csX16" fmla="*/ 7445353 w 8535569"/>
              <a:gd name="csY16" fmla="*/ 1760157 h 11310938"/>
              <a:gd name="csX17" fmla="*/ 7406989 w 8535569"/>
              <a:gd name="csY17" fmla="*/ 1736424 h 11310938"/>
              <a:gd name="csX18" fmla="*/ 7466337 w 8535569"/>
              <a:gd name="csY18" fmla="*/ 1464601 h 11310938"/>
              <a:gd name="csX19" fmla="*/ 7485277 w 8535569"/>
              <a:gd name="csY19" fmla="*/ 1496930 h 11310938"/>
              <a:gd name="csX20" fmla="*/ 7499673 w 8535569"/>
              <a:gd name="csY20" fmla="*/ 1475006 h 11310938"/>
              <a:gd name="csX21" fmla="*/ 7516393 w 8535569"/>
              <a:gd name="csY21" fmla="*/ 1478591 h 11310938"/>
              <a:gd name="csX22" fmla="*/ 7390373 w 8535569"/>
              <a:gd name="csY22" fmla="*/ 1720938 h 11310938"/>
              <a:gd name="csX23" fmla="*/ 7361997 w 8535569"/>
              <a:gd name="csY23" fmla="*/ 1684433 h 11310938"/>
              <a:gd name="csX24" fmla="*/ 7395263 w 8535569"/>
              <a:gd name="csY24" fmla="*/ 1633799 h 11310938"/>
              <a:gd name="csX25" fmla="*/ 7318951 w 8535569"/>
              <a:gd name="csY25" fmla="*/ 1503473 h 11310938"/>
              <a:gd name="csX26" fmla="*/ 7338861 w 8535569"/>
              <a:gd name="csY26" fmla="*/ 1500758 h 11310938"/>
              <a:gd name="csX27" fmla="*/ 7406641 w 8535569"/>
              <a:gd name="csY27" fmla="*/ 1616468 h 11310938"/>
              <a:gd name="csX28" fmla="*/ 7421073 w 8535569"/>
              <a:gd name="csY28" fmla="*/ 1594489 h 11310938"/>
              <a:gd name="csX29" fmla="*/ 7421105 w 8535569"/>
              <a:gd name="csY29" fmla="*/ 1594544 h 11310938"/>
              <a:gd name="csX30" fmla="*/ 7421105 w 8535569"/>
              <a:gd name="csY30" fmla="*/ 1594440 h 11310938"/>
              <a:gd name="csX31" fmla="*/ 7421073 w 8535569"/>
              <a:gd name="csY31" fmla="*/ 1594489 h 11310938"/>
              <a:gd name="csX32" fmla="*/ 7362901 w 8535569"/>
              <a:gd name="csY32" fmla="*/ 1495016 h 11310938"/>
              <a:gd name="csX33" fmla="*/ 7363421 w 8535569"/>
              <a:gd name="csY33" fmla="*/ 1494842 h 11310938"/>
              <a:gd name="csX34" fmla="*/ 7380833 w 8535569"/>
              <a:gd name="csY34" fmla="*/ 1489065 h 11310938"/>
              <a:gd name="csX35" fmla="*/ 7432483 w 8535569"/>
              <a:gd name="csY35" fmla="*/ 1577249 h 11310938"/>
              <a:gd name="csX36" fmla="*/ 7447503 w 8535569"/>
              <a:gd name="csY36" fmla="*/ 1554385 h 11310938"/>
              <a:gd name="csX37" fmla="*/ 7404143 w 8535569"/>
              <a:gd name="csY37" fmla="*/ 1480365 h 11310938"/>
              <a:gd name="csX38" fmla="*/ 7406433 w 8535569"/>
              <a:gd name="csY38" fmla="*/ 1479530 h 11310938"/>
              <a:gd name="csX39" fmla="*/ 7417117 w 8535569"/>
              <a:gd name="csY39" fmla="*/ 1475807 h 11310938"/>
              <a:gd name="csX40" fmla="*/ 7417359 w 8535569"/>
              <a:gd name="csY40" fmla="*/ 1475737 h 11310938"/>
              <a:gd name="csX41" fmla="*/ 7422041 w 8535569"/>
              <a:gd name="csY41" fmla="*/ 1474171 h 11310938"/>
              <a:gd name="csX42" fmla="*/ 7458881 w 8535569"/>
              <a:gd name="csY42" fmla="*/ 1537089 h 11310938"/>
              <a:gd name="csX43" fmla="*/ 7473901 w 8535569"/>
              <a:gd name="csY43" fmla="*/ 1514226 h 11310938"/>
              <a:gd name="csX44" fmla="*/ 7446601 w 8535569"/>
              <a:gd name="csY44" fmla="*/ 1467629 h 11310938"/>
              <a:gd name="csX45" fmla="*/ 7447329 w 8535569"/>
              <a:gd name="csY45" fmla="*/ 1467489 h 11310938"/>
              <a:gd name="csX46" fmla="*/ 7454961 w 8535569"/>
              <a:gd name="csY46" fmla="*/ 1466097 h 11310938"/>
              <a:gd name="csX47" fmla="*/ 7457527 w 8535569"/>
              <a:gd name="csY47" fmla="*/ 1465680 h 11310938"/>
              <a:gd name="csX48" fmla="*/ 7460685 w 8535569"/>
              <a:gd name="csY48" fmla="*/ 1465297 h 11310938"/>
              <a:gd name="csX49" fmla="*/ 7466337 w 8535569"/>
              <a:gd name="csY49" fmla="*/ 1464601 h 11310938"/>
              <a:gd name="csX50" fmla="*/ 7550489 w 8535569"/>
              <a:gd name="csY50" fmla="*/ 1454927 h 11310938"/>
              <a:gd name="csX51" fmla="*/ 7550489 w 8535569"/>
              <a:gd name="csY51" fmla="*/ 1454961 h 11310938"/>
              <a:gd name="csX52" fmla="*/ 7550479 w 8535569"/>
              <a:gd name="csY52" fmla="*/ 1454954 h 11310938"/>
              <a:gd name="csX53" fmla="*/ 7278505 w 8535569"/>
              <a:gd name="csY53" fmla="*/ 1407007 h 11310938"/>
              <a:gd name="csX54" fmla="*/ 7400987 w 8535569"/>
              <a:gd name="csY54" fmla="*/ 1422284 h 11310938"/>
              <a:gd name="csX55" fmla="*/ 7518105 w 8535569"/>
              <a:gd name="csY55" fmla="*/ 1431739 h 11310938"/>
              <a:gd name="csX56" fmla="*/ 7550479 w 8535569"/>
              <a:gd name="csY56" fmla="*/ 1454954 h 11310938"/>
              <a:gd name="csX57" fmla="*/ 7542823 w 8535569"/>
              <a:gd name="csY57" fmla="*/ 1476015 h 11310938"/>
              <a:gd name="csX58" fmla="*/ 7395297 w 8535569"/>
              <a:gd name="csY58" fmla="*/ 1465019 h 11310938"/>
              <a:gd name="csX59" fmla="*/ 7238753 w 8535569"/>
              <a:gd name="csY59" fmla="*/ 1448871 h 11310938"/>
              <a:gd name="csX60" fmla="*/ 7278505 w 8535569"/>
              <a:gd name="csY60" fmla="*/ 1407007 h 11310938"/>
              <a:gd name="csX61" fmla="*/ 7281003 w 8535569"/>
              <a:gd name="csY61" fmla="*/ 1393296 h 11310938"/>
              <a:gd name="csX62" fmla="*/ 7273823 w 8535569"/>
              <a:gd name="csY62" fmla="*/ 1396532 h 11310938"/>
              <a:gd name="csX63" fmla="*/ 7227931 w 8535569"/>
              <a:gd name="csY63" fmla="*/ 1445148 h 11310938"/>
              <a:gd name="csX64" fmla="*/ 7226197 w 8535569"/>
              <a:gd name="csY64" fmla="*/ 1450194 h 11310938"/>
              <a:gd name="csX65" fmla="*/ 7037845 w 8535569"/>
              <a:gd name="csY65" fmla="*/ 1450194 h 11310938"/>
              <a:gd name="csX66" fmla="*/ 7373445 w 8535569"/>
              <a:gd name="csY66" fmla="*/ 1826521 h 11310938"/>
              <a:gd name="csX67" fmla="*/ 7396685 w 8535569"/>
              <a:gd name="csY67" fmla="*/ 1830175 h 11310938"/>
              <a:gd name="csX68" fmla="*/ 7420933 w 8535569"/>
              <a:gd name="csY68" fmla="*/ 1826521 h 11310938"/>
              <a:gd name="csX69" fmla="*/ 7747341 w 8535569"/>
              <a:gd name="csY69" fmla="*/ 1450194 h 11310938"/>
              <a:gd name="csX70" fmla="*/ 7561729 w 8535569"/>
              <a:gd name="csY70" fmla="*/ 1450194 h 11310938"/>
              <a:gd name="csX71" fmla="*/ 7561693 w 8535569"/>
              <a:gd name="csY71" fmla="*/ 1450194 h 11310938"/>
              <a:gd name="csX72" fmla="*/ 7558813 w 8535569"/>
              <a:gd name="csY72" fmla="*/ 1447097 h 11310938"/>
              <a:gd name="csX73" fmla="*/ 7445041 w 8535569"/>
              <a:gd name="csY73" fmla="*/ 1404397 h 11310938"/>
              <a:gd name="csX74" fmla="*/ 7397413 w 8535569"/>
              <a:gd name="csY74" fmla="*/ 1411357 h 11310938"/>
              <a:gd name="csX75" fmla="*/ 7347429 w 8535569"/>
              <a:gd name="csY75" fmla="*/ 1419744 h 11310938"/>
              <a:gd name="csX76" fmla="*/ 7286589 w 8535569"/>
              <a:gd name="csY76" fmla="*/ 1398864 h 11310938"/>
              <a:gd name="csX77" fmla="*/ 7361513 w 8535569"/>
              <a:gd name="csY77" fmla="*/ 1338068 h 11310938"/>
              <a:gd name="csX78" fmla="*/ 7384197 w 8535569"/>
              <a:gd name="csY78" fmla="*/ 1338068 h 11310938"/>
              <a:gd name="csX79" fmla="*/ 7396651 w 8535569"/>
              <a:gd name="csY79" fmla="*/ 1340783 h 11310938"/>
              <a:gd name="csX80" fmla="*/ 7400293 w 8535569"/>
              <a:gd name="csY80" fmla="*/ 1348299 h 11310938"/>
              <a:gd name="csX81" fmla="*/ 7400257 w 8535569"/>
              <a:gd name="csY81" fmla="*/ 1348334 h 11310938"/>
              <a:gd name="csX82" fmla="*/ 7396651 w 8535569"/>
              <a:gd name="csY82" fmla="*/ 1355642 h 11310938"/>
              <a:gd name="csX83" fmla="*/ 7384821 w 8535569"/>
              <a:gd name="csY83" fmla="*/ 1358183 h 11310938"/>
              <a:gd name="csX84" fmla="*/ 7361513 w 8535569"/>
              <a:gd name="csY84" fmla="*/ 1358183 h 11310938"/>
              <a:gd name="csX85" fmla="*/ 7162823 w 8535569"/>
              <a:gd name="csY85" fmla="*/ 1310019 h 11310938"/>
              <a:gd name="csX86" fmla="*/ 7177981 w 8535569"/>
              <a:gd name="csY86" fmla="*/ 1310019 h 11310938"/>
              <a:gd name="csX87" fmla="*/ 7202367 w 8535569"/>
              <a:gd name="csY87" fmla="*/ 1316075 h 11310938"/>
              <a:gd name="csX88" fmla="*/ 7202333 w 8535569"/>
              <a:gd name="csY88" fmla="*/ 1316075 h 11310938"/>
              <a:gd name="csX89" fmla="*/ 7208957 w 8535569"/>
              <a:gd name="csY89" fmla="*/ 1334101 h 11310938"/>
              <a:gd name="csX90" fmla="*/ 7201673 w 8535569"/>
              <a:gd name="csY90" fmla="*/ 1352580 h 11310938"/>
              <a:gd name="csX91" fmla="*/ 7180479 w 8535569"/>
              <a:gd name="csY91" fmla="*/ 1358183 h 11310938"/>
              <a:gd name="csX92" fmla="*/ 7162823 w 8535569"/>
              <a:gd name="csY92" fmla="*/ 1358183 h 11310938"/>
              <a:gd name="csX93" fmla="*/ 7361547 w 8535569"/>
              <a:gd name="csY93" fmla="*/ 1309985 h 11310938"/>
              <a:gd name="csX94" fmla="*/ 7383573 w 8535569"/>
              <a:gd name="csY94" fmla="*/ 1309985 h 11310938"/>
              <a:gd name="csX95" fmla="*/ 7395229 w 8535569"/>
              <a:gd name="csY95" fmla="*/ 1312177 h 11310938"/>
              <a:gd name="csX96" fmla="*/ 7398385 w 8535569"/>
              <a:gd name="csY96" fmla="*/ 1318754 h 11310938"/>
              <a:gd name="csX97" fmla="*/ 7395473 w 8535569"/>
              <a:gd name="csY97" fmla="*/ 1325018 h 11310938"/>
              <a:gd name="csX98" fmla="*/ 7385897 w 8535569"/>
              <a:gd name="csY98" fmla="*/ 1327211 h 11310938"/>
              <a:gd name="csX99" fmla="*/ 7361547 w 8535569"/>
              <a:gd name="csY99" fmla="*/ 1327211 h 11310938"/>
              <a:gd name="csX100" fmla="*/ 7523885 w 8535569"/>
              <a:gd name="csY100" fmla="*/ 1299162 h 11310938"/>
              <a:gd name="csX101" fmla="*/ 7523885 w 8535569"/>
              <a:gd name="csY101" fmla="*/ 1369040 h 11310938"/>
              <a:gd name="csX102" fmla="*/ 7537377 w 8535569"/>
              <a:gd name="csY102" fmla="*/ 1369040 h 11310938"/>
              <a:gd name="csX103" fmla="*/ 7537377 w 8535569"/>
              <a:gd name="csY103" fmla="*/ 1299162 h 11310938"/>
              <a:gd name="csX104" fmla="*/ 7446635 w 8535569"/>
              <a:gd name="csY104" fmla="*/ 1299162 h 11310938"/>
              <a:gd name="csX105" fmla="*/ 7446635 w 8535569"/>
              <a:gd name="csY105" fmla="*/ 1369040 h 11310938"/>
              <a:gd name="csX106" fmla="*/ 7501165 w 8535569"/>
              <a:gd name="csY106" fmla="*/ 1369040 h 11310938"/>
              <a:gd name="csX107" fmla="*/ 7501165 w 8535569"/>
              <a:gd name="csY107" fmla="*/ 1358183 h 11310938"/>
              <a:gd name="csX108" fmla="*/ 7460129 w 8535569"/>
              <a:gd name="csY108" fmla="*/ 1358183 h 11310938"/>
              <a:gd name="csX109" fmla="*/ 7460129 w 8535569"/>
              <a:gd name="csY109" fmla="*/ 1299162 h 11310938"/>
              <a:gd name="csX110" fmla="*/ 7250617 w 8535569"/>
              <a:gd name="csY110" fmla="*/ 1299162 h 11310938"/>
              <a:gd name="csX111" fmla="*/ 7250617 w 8535569"/>
              <a:gd name="csY111" fmla="*/ 1340887 h 11310938"/>
              <a:gd name="csX112" fmla="*/ 7259879 w 8535569"/>
              <a:gd name="csY112" fmla="*/ 1362776 h 11310938"/>
              <a:gd name="csX113" fmla="*/ 7286413 w 8535569"/>
              <a:gd name="csY113" fmla="*/ 1370850 h 11310938"/>
              <a:gd name="csX114" fmla="*/ 7286449 w 8535569"/>
              <a:gd name="csY114" fmla="*/ 1370850 h 11310938"/>
              <a:gd name="csX115" fmla="*/ 7311113 w 8535569"/>
              <a:gd name="csY115" fmla="*/ 1362950 h 11310938"/>
              <a:gd name="csX116" fmla="*/ 7320651 w 8535569"/>
              <a:gd name="csY116" fmla="*/ 1340887 h 11310938"/>
              <a:gd name="csX117" fmla="*/ 7320651 w 8535569"/>
              <a:gd name="csY117" fmla="*/ 1299162 h 11310938"/>
              <a:gd name="csX118" fmla="*/ 7307157 w 8535569"/>
              <a:gd name="csY118" fmla="*/ 1299162 h 11310938"/>
              <a:gd name="csX119" fmla="*/ 7307157 w 8535569"/>
              <a:gd name="csY119" fmla="*/ 1340922 h 11310938"/>
              <a:gd name="csX120" fmla="*/ 7301713 w 8535569"/>
              <a:gd name="csY120" fmla="*/ 1354911 h 11310938"/>
              <a:gd name="csX121" fmla="*/ 7285789 w 8535569"/>
              <a:gd name="csY121" fmla="*/ 1359992 h 11310938"/>
              <a:gd name="csX122" fmla="*/ 7269591 w 8535569"/>
              <a:gd name="csY122" fmla="*/ 1354981 h 11310938"/>
              <a:gd name="csX123" fmla="*/ 7264109 w 8535569"/>
              <a:gd name="csY123" fmla="*/ 1340922 h 11310938"/>
              <a:gd name="csX124" fmla="*/ 7264109 w 8535569"/>
              <a:gd name="csY124" fmla="*/ 1299162 h 11310938"/>
              <a:gd name="csX125" fmla="*/ 7564781 w 8535569"/>
              <a:gd name="csY125" fmla="*/ 1299127 h 11310938"/>
              <a:gd name="csX126" fmla="*/ 7564781 w 8535569"/>
              <a:gd name="csY126" fmla="*/ 1369005 h 11310938"/>
              <a:gd name="csX127" fmla="*/ 7578273 w 8535569"/>
              <a:gd name="csY127" fmla="*/ 1369005 h 11310938"/>
              <a:gd name="csX128" fmla="*/ 7578273 w 8535569"/>
              <a:gd name="csY128" fmla="*/ 1314891 h 11310938"/>
              <a:gd name="csX129" fmla="*/ 7619795 w 8535569"/>
              <a:gd name="csY129" fmla="*/ 1369005 h 11310938"/>
              <a:gd name="csX130" fmla="*/ 7636341 w 8535569"/>
              <a:gd name="csY130" fmla="*/ 1369005 h 11310938"/>
              <a:gd name="csX131" fmla="*/ 7636341 w 8535569"/>
              <a:gd name="csY131" fmla="*/ 1299127 h 11310938"/>
              <a:gd name="csX132" fmla="*/ 7622847 w 8535569"/>
              <a:gd name="csY132" fmla="*/ 1299127 h 11310938"/>
              <a:gd name="csX133" fmla="*/ 7622847 w 8535569"/>
              <a:gd name="csY133" fmla="*/ 1353241 h 11310938"/>
              <a:gd name="csX134" fmla="*/ 7581327 w 8535569"/>
              <a:gd name="csY134" fmla="*/ 1299127 h 11310938"/>
              <a:gd name="csX135" fmla="*/ 7348019 w 8535569"/>
              <a:gd name="csY135" fmla="*/ 1299127 h 11310938"/>
              <a:gd name="csX136" fmla="*/ 7348019 w 8535569"/>
              <a:gd name="csY136" fmla="*/ 1369005 h 11310938"/>
              <a:gd name="csX137" fmla="*/ 7385481 w 8535569"/>
              <a:gd name="csY137" fmla="*/ 1369005 h 11310938"/>
              <a:gd name="csX138" fmla="*/ 7406813 w 8535569"/>
              <a:gd name="csY138" fmla="*/ 1363716 h 11310938"/>
              <a:gd name="csX139" fmla="*/ 7414549 w 8535569"/>
              <a:gd name="csY139" fmla="*/ 1348682 h 11310938"/>
              <a:gd name="csX140" fmla="*/ 7409105 w 8535569"/>
              <a:gd name="csY140" fmla="*/ 1336398 h 11310938"/>
              <a:gd name="csX141" fmla="*/ 7401645 w 8535569"/>
              <a:gd name="csY141" fmla="*/ 1332361 h 11310938"/>
              <a:gd name="csX142" fmla="*/ 7407543 w 8535569"/>
              <a:gd name="csY142" fmla="*/ 1328811 h 11310938"/>
              <a:gd name="csX143" fmla="*/ 7407509 w 8535569"/>
              <a:gd name="csY143" fmla="*/ 1328811 h 11310938"/>
              <a:gd name="csX144" fmla="*/ 7411845 w 8535569"/>
              <a:gd name="csY144" fmla="*/ 1317710 h 11310938"/>
              <a:gd name="csX145" fmla="*/ 7404977 w 8535569"/>
              <a:gd name="csY145" fmla="*/ 1303651 h 11310938"/>
              <a:gd name="csX146" fmla="*/ 7383469 w 8535569"/>
              <a:gd name="csY146" fmla="*/ 1299127 h 11310938"/>
              <a:gd name="csX147" fmla="*/ 7149365 w 8535569"/>
              <a:gd name="csY147" fmla="*/ 1299127 h 11310938"/>
              <a:gd name="csX148" fmla="*/ 7149365 w 8535569"/>
              <a:gd name="csY148" fmla="*/ 1369005 h 11310938"/>
              <a:gd name="csX149" fmla="*/ 7180757 w 8535569"/>
              <a:gd name="csY149" fmla="*/ 1369005 h 11310938"/>
              <a:gd name="csX150" fmla="*/ 7212079 w 8535569"/>
              <a:gd name="csY150" fmla="*/ 1360375 h 11310938"/>
              <a:gd name="csX151" fmla="*/ 7223249 w 8535569"/>
              <a:gd name="csY151" fmla="*/ 1334832 h 11310938"/>
              <a:gd name="csX152" fmla="*/ 7212217 w 8535569"/>
              <a:gd name="csY152" fmla="*/ 1307514 h 11310938"/>
              <a:gd name="csX153" fmla="*/ 7179125 w 8535569"/>
              <a:gd name="csY153" fmla="*/ 1299127 h 11310938"/>
              <a:gd name="csX154" fmla="*/ 7572447 w 8535569"/>
              <a:gd name="csY154" fmla="*/ 1111172 h 11310938"/>
              <a:gd name="csX155" fmla="*/ 7637069 w 8535569"/>
              <a:gd name="csY155" fmla="*/ 1180041 h 11310938"/>
              <a:gd name="csX156" fmla="*/ 7637069 w 8535569"/>
              <a:gd name="csY156" fmla="*/ 1180076 h 11310938"/>
              <a:gd name="csX157" fmla="*/ 7569567 w 8535569"/>
              <a:gd name="csY157" fmla="*/ 1252217 h 11310938"/>
              <a:gd name="csX158" fmla="*/ 7546535 w 8535569"/>
              <a:gd name="csY158" fmla="*/ 1232415 h 11310938"/>
              <a:gd name="csX159" fmla="*/ 7546535 w 8535569"/>
              <a:gd name="csY159" fmla="*/ 1123109 h 11310938"/>
              <a:gd name="csX160" fmla="*/ 7572447 w 8535569"/>
              <a:gd name="csY160" fmla="*/ 1111172 h 11310938"/>
              <a:gd name="csX161" fmla="*/ 7118561 w 8535569"/>
              <a:gd name="csY161" fmla="*/ 1097774 h 11310938"/>
              <a:gd name="csX162" fmla="*/ 7118561 w 8535569"/>
              <a:gd name="csY162" fmla="*/ 1104595 h 11310938"/>
              <a:gd name="csX163" fmla="*/ 7120157 w 8535569"/>
              <a:gd name="csY163" fmla="*/ 1104665 h 11310938"/>
              <a:gd name="csX164" fmla="*/ 7128621 w 8535569"/>
              <a:gd name="csY164" fmla="*/ 1120777 h 11310938"/>
              <a:gd name="csX165" fmla="*/ 7128621 w 8535569"/>
              <a:gd name="csY165" fmla="*/ 1203671 h 11310938"/>
              <a:gd name="csX166" fmla="*/ 7135213 w 8535569"/>
              <a:gd name="csY166" fmla="*/ 1239654 h 11310938"/>
              <a:gd name="csX167" fmla="*/ 7196157 w 8535569"/>
              <a:gd name="csY167" fmla="*/ 1269721 h 11310938"/>
              <a:gd name="csX168" fmla="*/ 7196505 w 8535569"/>
              <a:gd name="csY168" fmla="*/ 1269721 h 11310938"/>
              <a:gd name="csX169" fmla="*/ 7257449 w 8535569"/>
              <a:gd name="csY169" fmla="*/ 1239654 h 11310938"/>
              <a:gd name="csX170" fmla="*/ 7257521 w 8535569"/>
              <a:gd name="csY170" fmla="*/ 1239654 h 11310938"/>
              <a:gd name="csX171" fmla="*/ 7264109 w 8535569"/>
              <a:gd name="csY171" fmla="*/ 1203671 h 11310938"/>
              <a:gd name="csX172" fmla="*/ 7264109 w 8535569"/>
              <a:gd name="csY172" fmla="*/ 1120777 h 11310938"/>
              <a:gd name="csX173" fmla="*/ 7272573 w 8535569"/>
              <a:gd name="csY173" fmla="*/ 1104665 h 11310938"/>
              <a:gd name="csX174" fmla="*/ 7274169 w 8535569"/>
              <a:gd name="csY174" fmla="*/ 1104595 h 11310938"/>
              <a:gd name="csX175" fmla="*/ 7274169 w 8535569"/>
              <a:gd name="csY175" fmla="*/ 1097774 h 11310938"/>
              <a:gd name="csX176" fmla="*/ 7226995 w 8535569"/>
              <a:gd name="csY176" fmla="*/ 1097774 h 11310938"/>
              <a:gd name="csX177" fmla="*/ 7226995 w 8535569"/>
              <a:gd name="csY177" fmla="*/ 1104491 h 11310938"/>
              <a:gd name="csX178" fmla="*/ 7228485 w 8535569"/>
              <a:gd name="csY178" fmla="*/ 1104630 h 11310938"/>
              <a:gd name="csX179" fmla="*/ 7237193 w 8535569"/>
              <a:gd name="csY179" fmla="*/ 1120916 h 11310938"/>
              <a:gd name="csX180" fmla="*/ 7237193 w 8535569"/>
              <a:gd name="csY180" fmla="*/ 1198868 h 11310938"/>
              <a:gd name="csX181" fmla="*/ 7226821 w 8535569"/>
              <a:gd name="csY181" fmla="*/ 1242090 h 11310938"/>
              <a:gd name="csX182" fmla="*/ 7196539 w 8535569"/>
              <a:gd name="csY182" fmla="*/ 1255731 h 11310938"/>
              <a:gd name="csX183" fmla="*/ 7196193 w 8535569"/>
              <a:gd name="csY183" fmla="*/ 1255731 h 11310938"/>
              <a:gd name="csX184" fmla="*/ 7165909 w 8535569"/>
              <a:gd name="csY184" fmla="*/ 1242090 h 11310938"/>
              <a:gd name="csX185" fmla="*/ 7155539 w 8535569"/>
              <a:gd name="csY185" fmla="*/ 1198868 h 11310938"/>
              <a:gd name="csX186" fmla="*/ 7155539 w 8535569"/>
              <a:gd name="csY186" fmla="*/ 1120916 h 11310938"/>
              <a:gd name="csX187" fmla="*/ 7164245 w 8535569"/>
              <a:gd name="csY187" fmla="*/ 1104630 h 11310938"/>
              <a:gd name="csX188" fmla="*/ 7165737 w 8535569"/>
              <a:gd name="csY188" fmla="*/ 1104491 h 11310938"/>
              <a:gd name="csX189" fmla="*/ 7165737 w 8535569"/>
              <a:gd name="csY189" fmla="*/ 1097774 h 11310938"/>
              <a:gd name="csX190" fmla="*/ 7503419 w 8535569"/>
              <a:gd name="csY190" fmla="*/ 1097739 h 11310938"/>
              <a:gd name="csX191" fmla="*/ 7503419 w 8535569"/>
              <a:gd name="csY191" fmla="*/ 1104317 h 11310938"/>
              <a:gd name="csX192" fmla="*/ 7504945 w 8535569"/>
              <a:gd name="csY192" fmla="*/ 1104456 h 11310938"/>
              <a:gd name="csX193" fmla="*/ 7519687 w 8535569"/>
              <a:gd name="csY193" fmla="*/ 1121612 h 11310938"/>
              <a:gd name="csX194" fmla="*/ 7519687 w 8535569"/>
              <a:gd name="csY194" fmla="*/ 1242299 h 11310938"/>
              <a:gd name="csX195" fmla="*/ 7504875 w 8535569"/>
              <a:gd name="csY195" fmla="*/ 1258481 h 11310938"/>
              <a:gd name="csX196" fmla="*/ 7503385 w 8535569"/>
              <a:gd name="csY196" fmla="*/ 1258655 h 11310938"/>
              <a:gd name="csX197" fmla="*/ 7503385 w 8535569"/>
              <a:gd name="csY197" fmla="*/ 1266137 h 11310938"/>
              <a:gd name="csX198" fmla="*/ 7574113 w 8535569"/>
              <a:gd name="csY198" fmla="*/ 1266137 h 11310938"/>
              <a:gd name="csX199" fmla="*/ 7635439 w 8535569"/>
              <a:gd name="csY199" fmla="*/ 1250581 h 11310938"/>
              <a:gd name="csX200" fmla="*/ 7635439 w 8535569"/>
              <a:gd name="csY200" fmla="*/ 1250546 h 11310938"/>
              <a:gd name="csX201" fmla="*/ 7667073 w 8535569"/>
              <a:gd name="csY201" fmla="*/ 1179067 h 11310938"/>
              <a:gd name="csX202" fmla="*/ 7645185 w 8535569"/>
              <a:gd name="csY202" fmla="*/ 1118967 h 11310938"/>
              <a:gd name="csX203" fmla="*/ 7578897 w 8535569"/>
              <a:gd name="csY203" fmla="*/ 1097739 h 11310938"/>
              <a:gd name="csX204" fmla="*/ 7402861 w 8535569"/>
              <a:gd name="csY204" fmla="*/ 1094225 h 11310938"/>
              <a:gd name="csX205" fmla="*/ 7334595 w 8535569"/>
              <a:gd name="csY205" fmla="*/ 1119350 h 11310938"/>
              <a:gd name="csX206" fmla="*/ 7312533 w 8535569"/>
              <a:gd name="csY206" fmla="*/ 1183173 h 11310938"/>
              <a:gd name="csX207" fmla="*/ 7335601 w 8535569"/>
              <a:gd name="csY207" fmla="*/ 1248980 h 11310938"/>
              <a:gd name="csX208" fmla="*/ 7401437 w 8535569"/>
              <a:gd name="csY208" fmla="*/ 1269756 h 11310938"/>
              <a:gd name="csX209" fmla="*/ 7454545 w 8535569"/>
              <a:gd name="csY209" fmla="*/ 1258098 h 11310938"/>
              <a:gd name="csX210" fmla="*/ 7455341 w 8535569"/>
              <a:gd name="csY210" fmla="*/ 1257645 h 11310938"/>
              <a:gd name="csX211" fmla="*/ 7457597 w 8535569"/>
              <a:gd name="csY211" fmla="*/ 1225595 h 11310938"/>
              <a:gd name="csX212" fmla="*/ 7450763 w 8535569"/>
              <a:gd name="csY212" fmla="*/ 1225595 h 11310938"/>
              <a:gd name="csX213" fmla="*/ 7450417 w 8535569"/>
              <a:gd name="csY213" fmla="*/ 1226778 h 11310938"/>
              <a:gd name="csX214" fmla="*/ 7400017 w 8535569"/>
              <a:gd name="csY214" fmla="*/ 1254896 h 11310938"/>
              <a:gd name="csX215" fmla="*/ 7342505 w 8535569"/>
              <a:gd name="csY215" fmla="*/ 1182443 h 11310938"/>
              <a:gd name="csX216" fmla="*/ 7400501 w 8535569"/>
              <a:gd name="csY216" fmla="*/ 1107762 h 11310938"/>
              <a:gd name="csX217" fmla="*/ 7448405 w 8535569"/>
              <a:gd name="csY217" fmla="*/ 1130730 h 11310938"/>
              <a:gd name="csX218" fmla="*/ 7448681 w 8535569"/>
              <a:gd name="csY218" fmla="*/ 1132052 h 11310938"/>
              <a:gd name="csX219" fmla="*/ 7454925 w 8535569"/>
              <a:gd name="csY219" fmla="*/ 1132052 h 11310938"/>
              <a:gd name="csX220" fmla="*/ 7454925 w 8535569"/>
              <a:gd name="csY220" fmla="*/ 1104143 h 11310938"/>
              <a:gd name="csX221" fmla="*/ 7453953 w 8535569"/>
              <a:gd name="csY221" fmla="*/ 1103690 h 11310938"/>
              <a:gd name="csX222" fmla="*/ 7402861 w 8535569"/>
              <a:gd name="csY222" fmla="*/ 1094225 h 11310938"/>
              <a:gd name="csX223" fmla="*/ 7174373 w 8535569"/>
              <a:gd name="csY223" fmla="*/ 992957 h 11310938"/>
              <a:gd name="csX224" fmla="*/ 7165009 w 8535569"/>
              <a:gd name="csY224" fmla="*/ 1002144 h 11310938"/>
              <a:gd name="csX225" fmla="*/ 7165009 w 8535569"/>
              <a:gd name="csY225" fmla="*/ 1024903 h 11310938"/>
              <a:gd name="csX226" fmla="*/ 7183533 w 8535569"/>
              <a:gd name="csY226" fmla="*/ 1024903 h 11310938"/>
              <a:gd name="csX227" fmla="*/ 7183533 w 8535569"/>
              <a:gd name="csY227" fmla="*/ 1002144 h 11310938"/>
              <a:gd name="csX228" fmla="*/ 7174373 w 8535569"/>
              <a:gd name="csY228" fmla="*/ 992957 h 11310938"/>
              <a:gd name="csX229" fmla="*/ 7369387 w 8535569"/>
              <a:gd name="csY229" fmla="*/ 975835 h 11310938"/>
              <a:gd name="csX230" fmla="*/ 7357315 w 8535569"/>
              <a:gd name="csY230" fmla="*/ 987945 h 11310938"/>
              <a:gd name="csX231" fmla="*/ 7357315 w 8535569"/>
              <a:gd name="csY231" fmla="*/ 1017804 h 11310938"/>
              <a:gd name="csX232" fmla="*/ 7381457 w 8535569"/>
              <a:gd name="csY232" fmla="*/ 1017804 h 11310938"/>
              <a:gd name="csX233" fmla="*/ 7381457 w 8535569"/>
              <a:gd name="csY233" fmla="*/ 987945 h 11310938"/>
              <a:gd name="csX234" fmla="*/ 7369387 w 8535569"/>
              <a:gd name="csY234" fmla="*/ 975835 h 11310938"/>
              <a:gd name="csX235" fmla="*/ 7591247 w 8535569"/>
              <a:gd name="csY235" fmla="*/ 966648 h 11310938"/>
              <a:gd name="csX236" fmla="*/ 7577719 w 8535569"/>
              <a:gd name="csY236" fmla="*/ 980011 h 11310938"/>
              <a:gd name="csX237" fmla="*/ 7577719 w 8535569"/>
              <a:gd name="csY237" fmla="*/ 1013837 h 11310938"/>
              <a:gd name="csX238" fmla="*/ 7604983 w 8535569"/>
              <a:gd name="csY238" fmla="*/ 1013837 h 11310938"/>
              <a:gd name="csX239" fmla="*/ 7604983 w 8535569"/>
              <a:gd name="csY239" fmla="*/ 980011 h 11310938"/>
              <a:gd name="csX240" fmla="*/ 7591247 w 8535569"/>
              <a:gd name="csY240" fmla="*/ 966648 h 11310938"/>
              <a:gd name="csX241" fmla="*/ 7130253 w 8535569"/>
              <a:gd name="csY241" fmla="*/ 952449 h 11310938"/>
              <a:gd name="csX242" fmla="*/ 7144613 w 8535569"/>
              <a:gd name="csY242" fmla="*/ 952449 h 11310938"/>
              <a:gd name="csX243" fmla="*/ 7146485 w 8535569"/>
              <a:gd name="csY243" fmla="*/ 954746 h 11310938"/>
              <a:gd name="csX244" fmla="*/ 7146485 w 8535569"/>
              <a:gd name="csY244" fmla="*/ 966021 h 11310938"/>
              <a:gd name="csX245" fmla="*/ 7165009 w 8535569"/>
              <a:gd name="csY245" fmla="*/ 966021 h 11310938"/>
              <a:gd name="csX246" fmla="*/ 7165009 w 8535569"/>
              <a:gd name="csY246" fmla="*/ 954746 h 11310938"/>
              <a:gd name="csX247" fmla="*/ 7167297 w 8535569"/>
              <a:gd name="csY247" fmla="*/ 952449 h 11310938"/>
              <a:gd name="csX248" fmla="*/ 7181241 w 8535569"/>
              <a:gd name="csY248" fmla="*/ 952449 h 11310938"/>
              <a:gd name="csX249" fmla="*/ 7183533 w 8535569"/>
              <a:gd name="csY249" fmla="*/ 954746 h 11310938"/>
              <a:gd name="csX250" fmla="*/ 7183533 w 8535569"/>
              <a:gd name="csY250" fmla="*/ 966021 h 11310938"/>
              <a:gd name="csX251" fmla="*/ 7202055 w 8535569"/>
              <a:gd name="csY251" fmla="*/ 966021 h 11310938"/>
              <a:gd name="csX252" fmla="*/ 7202055 w 8535569"/>
              <a:gd name="csY252" fmla="*/ 954746 h 11310938"/>
              <a:gd name="csX253" fmla="*/ 7204553 w 8535569"/>
              <a:gd name="csY253" fmla="*/ 952449 h 11310938"/>
              <a:gd name="csX254" fmla="*/ 7218081 w 8535569"/>
              <a:gd name="csY254" fmla="*/ 952449 h 11310938"/>
              <a:gd name="csX255" fmla="*/ 7220577 w 8535569"/>
              <a:gd name="csY255" fmla="*/ 954746 h 11310938"/>
              <a:gd name="csX256" fmla="*/ 7220577 w 8535569"/>
              <a:gd name="csY256" fmla="*/ 966021 h 11310938"/>
              <a:gd name="csX257" fmla="*/ 7227445 w 8535569"/>
              <a:gd name="csY257" fmla="*/ 966021 h 11310938"/>
              <a:gd name="csX258" fmla="*/ 7229735 w 8535569"/>
              <a:gd name="csY258" fmla="*/ 968318 h 11310938"/>
              <a:gd name="csX259" fmla="*/ 7229735 w 8535569"/>
              <a:gd name="csY259" fmla="*/ 972912 h 11310938"/>
              <a:gd name="csX260" fmla="*/ 7227445 w 8535569"/>
              <a:gd name="csY260" fmla="*/ 975209 h 11310938"/>
              <a:gd name="csX261" fmla="*/ 7225157 w 8535569"/>
              <a:gd name="csY261" fmla="*/ 975209 h 11310938"/>
              <a:gd name="csX262" fmla="*/ 7225157 w 8535569"/>
              <a:gd name="csY262" fmla="*/ 982099 h 11310938"/>
              <a:gd name="csX263" fmla="*/ 7222867 w 8535569"/>
              <a:gd name="csY263" fmla="*/ 984396 h 11310938"/>
              <a:gd name="csX264" fmla="*/ 7219953 w 8535569"/>
              <a:gd name="csY264" fmla="*/ 984396 h 11310938"/>
              <a:gd name="csX265" fmla="*/ 7225157 w 8535569"/>
              <a:gd name="csY265" fmla="*/ 1043695 h 11310938"/>
              <a:gd name="csX266" fmla="*/ 7123385 w 8535569"/>
              <a:gd name="csY266" fmla="*/ 1043695 h 11310938"/>
              <a:gd name="csX267" fmla="*/ 7128587 w 8535569"/>
              <a:gd name="csY267" fmla="*/ 984396 h 11310938"/>
              <a:gd name="csX268" fmla="*/ 7125673 w 8535569"/>
              <a:gd name="csY268" fmla="*/ 984396 h 11310938"/>
              <a:gd name="csX269" fmla="*/ 7123385 w 8535569"/>
              <a:gd name="csY269" fmla="*/ 982099 h 11310938"/>
              <a:gd name="csX270" fmla="*/ 7123385 w 8535569"/>
              <a:gd name="csY270" fmla="*/ 975209 h 11310938"/>
              <a:gd name="csX271" fmla="*/ 7121093 w 8535569"/>
              <a:gd name="csY271" fmla="*/ 975209 h 11310938"/>
              <a:gd name="csX272" fmla="*/ 7118805 w 8535569"/>
              <a:gd name="csY272" fmla="*/ 972912 h 11310938"/>
              <a:gd name="csX273" fmla="*/ 7118805 w 8535569"/>
              <a:gd name="csY273" fmla="*/ 968318 h 11310938"/>
              <a:gd name="csX274" fmla="*/ 7121093 w 8535569"/>
              <a:gd name="csY274" fmla="*/ 966021 h 11310938"/>
              <a:gd name="csX275" fmla="*/ 7127961 w 8535569"/>
              <a:gd name="csY275" fmla="*/ 966021 h 11310938"/>
              <a:gd name="csX276" fmla="*/ 7127961 w 8535569"/>
              <a:gd name="csY276" fmla="*/ 954746 h 11310938"/>
              <a:gd name="csX277" fmla="*/ 7130253 w 8535569"/>
              <a:gd name="csY277" fmla="*/ 952449 h 11310938"/>
              <a:gd name="csX278" fmla="*/ 7201637 w 8535569"/>
              <a:gd name="csY278" fmla="*/ 925514 h 11310938"/>
              <a:gd name="csX279" fmla="*/ 7201013 w 8535569"/>
              <a:gd name="csY279" fmla="*/ 939713 h 11310938"/>
              <a:gd name="csX280" fmla="*/ 7202055 w 8535569"/>
              <a:gd name="csY280" fmla="*/ 931778 h 11310938"/>
              <a:gd name="csX281" fmla="*/ 7201637 w 8535569"/>
              <a:gd name="csY281" fmla="*/ 925514 h 11310938"/>
              <a:gd name="csX282" fmla="*/ 7151481 w 8535569"/>
              <a:gd name="csY282" fmla="*/ 923217 h 11310938"/>
              <a:gd name="csX283" fmla="*/ 7148567 w 8535569"/>
              <a:gd name="csY283" fmla="*/ 933031 h 11310938"/>
              <a:gd name="csX284" fmla="*/ 7152313 w 8535569"/>
              <a:gd name="csY284" fmla="*/ 941383 h 11310938"/>
              <a:gd name="csX285" fmla="*/ 7155851 w 8535569"/>
              <a:gd name="csY285" fmla="*/ 930734 h 11310938"/>
              <a:gd name="csX286" fmla="*/ 7151481 w 8535569"/>
              <a:gd name="csY286" fmla="*/ 923217 h 11310938"/>
              <a:gd name="csX287" fmla="*/ 7311737 w 8535569"/>
              <a:gd name="csY287" fmla="*/ 922591 h 11310938"/>
              <a:gd name="csX288" fmla="*/ 7330467 w 8535569"/>
              <a:gd name="csY288" fmla="*/ 922591 h 11310938"/>
              <a:gd name="csX289" fmla="*/ 7332965 w 8535569"/>
              <a:gd name="csY289" fmla="*/ 925723 h 11310938"/>
              <a:gd name="csX290" fmla="*/ 7332965 w 8535569"/>
              <a:gd name="csY290" fmla="*/ 940548 h 11310938"/>
              <a:gd name="csX291" fmla="*/ 7357315 w 8535569"/>
              <a:gd name="csY291" fmla="*/ 940548 h 11310938"/>
              <a:gd name="csX292" fmla="*/ 7357315 w 8535569"/>
              <a:gd name="csY292" fmla="*/ 925514 h 11310938"/>
              <a:gd name="csX293" fmla="*/ 7360229 w 8535569"/>
              <a:gd name="csY293" fmla="*/ 922591 h 11310938"/>
              <a:gd name="csX294" fmla="*/ 7378545 w 8535569"/>
              <a:gd name="csY294" fmla="*/ 922591 h 11310938"/>
              <a:gd name="csX295" fmla="*/ 7381457 w 8535569"/>
              <a:gd name="csY295" fmla="*/ 925514 h 11310938"/>
              <a:gd name="csX296" fmla="*/ 7381457 w 8535569"/>
              <a:gd name="csY296" fmla="*/ 940548 h 11310938"/>
              <a:gd name="csX297" fmla="*/ 7405809 w 8535569"/>
              <a:gd name="csY297" fmla="*/ 940548 h 11310938"/>
              <a:gd name="csX298" fmla="*/ 7405809 w 8535569"/>
              <a:gd name="csY298" fmla="*/ 925514 h 11310938"/>
              <a:gd name="csX299" fmla="*/ 7409137 w 8535569"/>
              <a:gd name="csY299" fmla="*/ 922591 h 11310938"/>
              <a:gd name="csX300" fmla="*/ 7427037 w 8535569"/>
              <a:gd name="csY300" fmla="*/ 922591 h 11310938"/>
              <a:gd name="csX301" fmla="*/ 7430159 w 8535569"/>
              <a:gd name="csY301" fmla="*/ 925514 h 11310938"/>
              <a:gd name="csX302" fmla="*/ 7430159 w 8535569"/>
              <a:gd name="csY302" fmla="*/ 940548 h 11310938"/>
              <a:gd name="csX303" fmla="*/ 7439109 w 8535569"/>
              <a:gd name="csY303" fmla="*/ 940548 h 11310938"/>
              <a:gd name="csX304" fmla="*/ 7442229 w 8535569"/>
              <a:gd name="csY304" fmla="*/ 943471 h 11310938"/>
              <a:gd name="csX305" fmla="*/ 7442229 w 8535569"/>
              <a:gd name="csY305" fmla="*/ 949526 h 11310938"/>
              <a:gd name="csX306" fmla="*/ 7439109 w 8535569"/>
              <a:gd name="csY306" fmla="*/ 952449 h 11310938"/>
              <a:gd name="csX307" fmla="*/ 7436193 w 8535569"/>
              <a:gd name="csY307" fmla="*/ 952449 h 11310938"/>
              <a:gd name="csX308" fmla="*/ 7436193 w 8535569"/>
              <a:gd name="csY308" fmla="*/ 961428 h 11310938"/>
              <a:gd name="csX309" fmla="*/ 7433073 w 8535569"/>
              <a:gd name="csY309" fmla="*/ 964560 h 11310938"/>
              <a:gd name="csX310" fmla="*/ 7429535 w 8535569"/>
              <a:gd name="csY310" fmla="*/ 964560 h 11310938"/>
              <a:gd name="csX311" fmla="*/ 7436193 w 8535569"/>
              <a:gd name="csY311" fmla="*/ 1042442 h 11310938"/>
              <a:gd name="csX312" fmla="*/ 7302579 w 8535569"/>
              <a:gd name="csY312" fmla="*/ 1042442 h 11310938"/>
              <a:gd name="csX313" fmla="*/ 7309239 w 8535569"/>
              <a:gd name="csY313" fmla="*/ 964560 h 11310938"/>
              <a:gd name="csX314" fmla="*/ 7305701 w 8535569"/>
              <a:gd name="csY314" fmla="*/ 964560 h 11310938"/>
              <a:gd name="csX315" fmla="*/ 7302579 w 8535569"/>
              <a:gd name="csY315" fmla="*/ 961428 h 11310938"/>
              <a:gd name="csX316" fmla="*/ 7302579 w 8535569"/>
              <a:gd name="csY316" fmla="*/ 952449 h 11310938"/>
              <a:gd name="csX317" fmla="*/ 7299665 w 8535569"/>
              <a:gd name="csY317" fmla="*/ 952449 h 11310938"/>
              <a:gd name="csX318" fmla="*/ 7296543 w 8535569"/>
              <a:gd name="csY318" fmla="*/ 949526 h 11310938"/>
              <a:gd name="csX319" fmla="*/ 7296543 w 8535569"/>
              <a:gd name="csY319" fmla="*/ 943471 h 11310938"/>
              <a:gd name="csX320" fmla="*/ 7299665 w 8535569"/>
              <a:gd name="csY320" fmla="*/ 940548 h 11310938"/>
              <a:gd name="csX321" fmla="*/ 7308613 w 8535569"/>
              <a:gd name="csY321" fmla="*/ 940548 h 11310938"/>
              <a:gd name="csX322" fmla="*/ 7308613 w 8535569"/>
              <a:gd name="csY322" fmla="*/ 925514 h 11310938"/>
              <a:gd name="csX323" fmla="*/ 7311737 w 8535569"/>
              <a:gd name="csY323" fmla="*/ 922591 h 11310938"/>
              <a:gd name="csX324" fmla="*/ 7179785 w 8535569"/>
              <a:gd name="csY324" fmla="*/ 908810 h 11310938"/>
              <a:gd name="csX325" fmla="*/ 7178329 w 8535569"/>
              <a:gd name="csY325" fmla="*/ 933657 h 11310938"/>
              <a:gd name="csX326" fmla="*/ 7180617 w 8535569"/>
              <a:gd name="csY326" fmla="*/ 920294 h 11310938"/>
              <a:gd name="csX327" fmla="*/ 7179785 w 8535569"/>
              <a:gd name="csY327" fmla="*/ 908810 h 11310938"/>
              <a:gd name="csX328" fmla="*/ 7526105 w 8535569"/>
              <a:gd name="csY328" fmla="*/ 906305 h 11310938"/>
              <a:gd name="csX329" fmla="*/ 7547333 w 8535569"/>
              <a:gd name="csY329" fmla="*/ 906305 h 11310938"/>
              <a:gd name="csX330" fmla="*/ 7550247 w 8535569"/>
              <a:gd name="csY330" fmla="*/ 909854 h 11310938"/>
              <a:gd name="csX331" fmla="*/ 7550247 w 8535569"/>
              <a:gd name="csY331" fmla="*/ 926558 h 11310938"/>
              <a:gd name="csX332" fmla="*/ 7577719 w 8535569"/>
              <a:gd name="csY332" fmla="*/ 926558 h 11310938"/>
              <a:gd name="csX333" fmla="*/ 7577719 w 8535569"/>
              <a:gd name="csY333" fmla="*/ 909645 h 11310938"/>
              <a:gd name="csX334" fmla="*/ 7581049 w 8535569"/>
              <a:gd name="csY334" fmla="*/ 906305 h 11310938"/>
              <a:gd name="csX335" fmla="*/ 7601653 w 8535569"/>
              <a:gd name="csY335" fmla="*/ 906305 h 11310938"/>
              <a:gd name="csX336" fmla="*/ 7604983 w 8535569"/>
              <a:gd name="csY336" fmla="*/ 909645 h 11310938"/>
              <a:gd name="csX337" fmla="*/ 7604983 w 8535569"/>
              <a:gd name="csY337" fmla="*/ 926558 h 11310938"/>
              <a:gd name="csX338" fmla="*/ 7632457 w 8535569"/>
              <a:gd name="csY338" fmla="*/ 926558 h 11310938"/>
              <a:gd name="csX339" fmla="*/ 7632457 w 8535569"/>
              <a:gd name="csY339" fmla="*/ 909645 h 11310938"/>
              <a:gd name="csX340" fmla="*/ 7636201 w 8535569"/>
              <a:gd name="csY340" fmla="*/ 906305 h 11310938"/>
              <a:gd name="csX341" fmla="*/ 7656389 w 8535569"/>
              <a:gd name="csY341" fmla="*/ 906305 h 11310938"/>
              <a:gd name="csX342" fmla="*/ 7659929 w 8535569"/>
              <a:gd name="csY342" fmla="*/ 909645 h 11310938"/>
              <a:gd name="csX343" fmla="*/ 7659929 w 8535569"/>
              <a:gd name="csY343" fmla="*/ 926558 h 11310938"/>
              <a:gd name="csX344" fmla="*/ 7670125 w 8535569"/>
              <a:gd name="csY344" fmla="*/ 926558 h 11310938"/>
              <a:gd name="csX345" fmla="*/ 7673665 w 8535569"/>
              <a:gd name="csY345" fmla="*/ 930108 h 11310938"/>
              <a:gd name="csX346" fmla="*/ 7673665 w 8535569"/>
              <a:gd name="csY346" fmla="*/ 936789 h 11310938"/>
              <a:gd name="csX347" fmla="*/ 7670125 w 8535569"/>
              <a:gd name="csY347" fmla="*/ 940130 h 11310938"/>
              <a:gd name="csX348" fmla="*/ 7666797 w 8535569"/>
              <a:gd name="csY348" fmla="*/ 940130 h 11310938"/>
              <a:gd name="csX349" fmla="*/ 7666797 w 8535569"/>
              <a:gd name="csY349" fmla="*/ 950361 h 11310938"/>
              <a:gd name="csX350" fmla="*/ 7663257 w 8535569"/>
              <a:gd name="csY350" fmla="*/ 953702 h 11310938"/>
              <a:gd name="csX351" fmla="*/ 7659305 w 8535569"/>
              <a:gd name="csY351" fmla="*/ 953702 h 11310938"/>
              <a:gd name="csX352" fmla="*/ 7666797 w 8535569"/>
              <a:gd name="csY352" fmla="*/ 1041607 h 11310938"/>
              <a:gd name="csX353" fmla="*/ 7515905 w 8535569"/>
              <a:gd name="csY353" fmla="*/ 1041607 h 11310938"/>
              <a:gd name="csX354" fmla="*/ 7523399 w 8535569"/>
              <a:gd name="csY354" fmla="*/ 953702 h 11310938"/>
              <a:gd name="csX355" fmla="*/ 7519445 w 8535569"/>
              <a:gd name="csY355" fmla="*/ 953702 h 11310938"/>
              <a:gd name="csX356" fmla="*/ 7515905 w 8535569"/>
              <a:gd name="csY356" fmla="*/ 950361 h 11310938"/>
              <a:gd name="csX357" fmla="*/ 7515905 w 8535569"/>
              <a:gd name="csY357" fmla="*/ 940130 h 11310938"/>
              <a:gd name="csX358" fmla="*/ 7512577 w 8535569"/>
              <a:gd name="csY358" fmla="*/ 940130 h 11310938"/>
              <a:gd name="csX359" fmla="*/ 7509037 w 8535569"/>
              <a:gd name="csY359" fmla="*/ 936789 h 11310938"/>
              <a:gd name="csX360" fmla="*/ 7509037 w 8535569"/>
              <a:gd name="csY360" fmla="*/ 930108 h 11310938"/>
              <a:gd name="csX361" fmla="*/ 7512577 w 8535569"/>
              <a:gd name="csY361" fmla="*/ 926558 h 11310938"/>
              <a:gd name="csX362" fmla="*/ 7522773 w 8535569"/>
              <a:gd name="csY362" fmla="*/ 926558 h 11310938"/>
              <a:gd name="csX363" fmla="*/ 7522773 w 8535569"/>
              <a:gd name="csY363" fmla="*/ 909645 h 11310938"/>
              <a:gd name="csX364" fmla="*/ 7526105 w 8535569"/>
              <a:gd name="csY364" fmla="*/ 906305 h 11310938"/>
              <a:gd name="csX365" fmla="*/ 7188735 w 8535569"/>
              <a:gd name="csY365" fmla="*/ 893568 h 11310938"/>
              <a:gd name="csX366" fmla="*/ 7188109 w 8535569"/>
              <a:gd name="csY366" fmla="*/ 912151 h 11310938"/>
              <a:gd name="csX367" fmla="*/ 7193937 w 8535569"/>
              <a:gd name="csY367" fmla="*/ 926349 h 11310938"/>
              <a:gd name="csX368" fmla="*/ 7206841 w 8535569"/>
              <a:gd name="csY368" fmla="*/ 916327 h 11310938"/>
              <a:gd name="csX369" fmla="*/ 7206633 w 8535569"/>
              <a:gd name="csY369" fmla="*/ 928229 h 11310938"/>
              <a:gd name="csX370" fmla="*/ 7206841 w 8535569"/>
              <a:gd name="csY370" fmla="*/ 943889 h 11310938"/>
              <a:gd name="csX371" fmla="*/ 7191233 w 8535569"/>
              <a:gd name="csY371" fmla="*/ 936581 h 11310938"/>
              <a:gd name="csX372" fmla="*/ 7179993 w 8535569"/>
              <a:gd name="csY372" fmla="*/ 944724 h 11310938"/>
              <a:gd name="csX373" fmla="*/ 7163761 w 8535569"/>
              <a:gd name="csY373" fmla="*/ 933449 h 11310938"/>
              <a:gd name="csX374" fmla="*/ 7153977 w 8535569"/>
              <a:gd name="csY374" fmla="*/ 949317 h 11310938"/>
              <a:gd name="csX375" fmla="*/ 7143989 w 8535569"/>
              <a:gd name="csY375" fmla="*/ 945977 h 11310938"/>
              <a:gd name="csX376" fmla="*/ 7161053 w 8535569"/>
              <a:gd name="csY376" fmla="*/ 908184 h 11310938"/>
              <a:gd name="csX377" fmla="*/ 7160013 w 8535569"/>
              <a:gd name="csY377" fmla="*/ 923217 h 11310938"/>
              <a:gd name="csX378" fmla="*/ 7162719 w 8535569"/>
              <a:gd name="csY378" fmla="*/ 928020 h 11310938"/>
              <a:gd name="csX379" fmla="*/ 7188735 w 8535569"/>
              <a:gd name="csY379" fmla="*/ 893568 h 11310938"/>
              <a:gd name="csX380" fmla="*/ 7405393 w 8535569"/>
              <a:gd name="csY380" fmla="*/ 888139 h 11310938"/>
              <a:gd name="csX381" fmla="*/ 7404769 w 8535569"/>
              <a:gd name="csY381" fmla="*/ 905887 h 11310938"/>
              <a:gd name="csX382" fmla="*/ 7405809 w 8535569"/>
              <a:gd name="csY382" fmla="*/ 895865 h 11310938"/>
              <a:gd name="csX383" fmla="*/ 7405393 w 8535569"/>
              <a:gd name="csY383" fmla="*/ 888139 h 11310938"/>
              <a:gd name="csX384" fmla="*/ 7340665 w 8535569"/>
              <a:gd name="csY384" fmla="*/ 884798 h 11310938"/>
              <a:gd name="csX385" fmla="*/ 7336919 w 8535569"/>
              <a:gd name="csY385" fmla="*/ 897326 h 11310938"/>
              <a:gd name="csX386" fmla="*/ 7341705 w 8535569"/>
              <a:gd name="csY386" fmla="*/ 908184 h 11310938"/>
              <a:gd name="csX387" fmla="*/ 7346285 w 8535569"/>
              <a:gd name="csY387" fmla="*/ 894612 h 11310938"/>
              <a:gd name="csX388" fmla="*/ 7340665 w 8535569"/>
              <a:gd name="csY388" fmla="*/ 884798 h 11310938"/>
              <a:gd name="csX389" fmla="*/ 7630373 w 8535569"/>
              <a:gd name="csY389" fmla="*/ 869765 h 11310938"/>
              <a:gd name="csX390" fmla="*/ 7629749 w 8535569"/>
              <a:gd name="csY390" fmla="*/ 889183 h 11310938"/>
              <a:gd name="csX391" fmla="*/ 7630999 w 8535569"/>
              <a:gd name="csY391" fmla="*/ 878117 h 11310938"/>
              <a:gd name="csX392" fmla="*/ 7630373 w 8535569"/>
              <a:gd name="csY392" fmla="*/ 869765 h 11310938"/>
              <a:gd name="csX393" fmla="*/ 7375213 w 8535569"/>
              <a:gd name="csY393" fmla="*/ 864753 h 11310938"/>
              <a:gd name="csX394" fmla="*/ 7375005 w 8535569"/>
              <a:gd name="csY394" fmla="*/ 902546 h 11310938"/>
              <a:gd name="csX395" fmla="*/ 7378753 w 8535569"/>
              <a:gd name="csY395" fmla="*/ 881875 h 11310938"/>
              <a:gd name="csX396" fmla="*/ 7375213 w 8535569"/>
              <a:gd name="csY396" fmla="*/ 864753 h 11310938"/>
              <a:gd name="csX397" fmla="*/ 7557739 w 8535569"/>
              <a:gd name="csY397" fmla="*/ 864336 h 11310938"/>
              <a:gd name="csX398" fmla="*/ 7553161 w 8535569"/>
              <a:gd name="csY398" fmla="*/ 879996 h 11310938"/>
              <a:gd name="csX399" fmla="*/ 7559197 w 8535569"/>
              <a:gd name="csY399" fmla="*/ 893359 h 11310938"/>
              <a:gd name="csX400" fmla="*/ 7564607 w 8535569"/>
              <a:gd name="csY400" fmla="*/ 876446 h 11310938"/>
              <a:gd name="csX401" fmla="*/ 7557739 w 8535569"/>
              <a:gd name="csY401" fmla="*/ 864336 h 11310938"/>
              <a:gd name="csX402" fmla="*/ 7388325 w 8535569"/>
              <a:gd name="csY402" fmla="*/ 845126 h 11310938"/>
              <a:gd name="csX403" fmla="*/ 7387701 w 8535569"/>
              <a:gd name="csY403" fmla="*/ 869765 h 11310938"/>
              <a:gd name="csX404" fmla="*/ 7395817 w 8535569"/>
              <a:gd name="csY404" fmla="*/ 888765 h 11310938"/>
              <a:gd name="csX405" fmla="*/ 7411429 w 8535569"/>
              <a:gd name="csY405" fmla="*/ 876446 h 11310938"/>
              <a:gd name="csX406" fmla="*/ 7412053 w 8535569"/>
              <a:gd name="csY406" fmla="*/ 891480 h 11310938"/>
              <a:gd name="csX407" fmla="*/ 7406433 w 8535569"/>
              <a:gd name="csY407" fmla="*/ 915701 h 11310938"/>
              <a:gd name="csX408" fmla="*/ 7391657 w 8535569"/>
              <a:gd name="csY408" fmla="*/ 901920 h 11310938"/>
              <a:gd name="csX409" fmla="*/ 7376879 w 8535569"/>
              <a:gd name="csY409" fmla="*/ 912360 h 11310938"/>
              <a:gd name="csX410" fmla="*/ 7356067 w 8535569"/>
              <a:gd name="csY410" fmla="*/ 898788 h 11310938"/>
              <a:gd name="csX411" fmla="*/ 7342329 w 8535569"/>
              <a:gd name="csY411" fmla="*/ 919041 h 11310938"/>
              <a:gd name="csX412" fmla="*/ 7330675 w 8535569"/>
              <a:gd name="csY412" fmla="*/ 914448 h 11310938"/>
              <a:gd name="csX413" fmla="*/ 7350031 w 8535569"/>
              <a:gd name="csY413" fmla="*/ 865589 h 11310938"/>
              <a:gd name="csX414" fmla="*/ 7350031 w 8535569"/>
              <a:gd name="csY414" fmla="*/ 879161 h 11310938"/>
              <a:gd name="csX415" fmla="*/ 7354401 w 8535569"/>
              <a:gd name="csY415" fmla="*/ 887513 h 11310938"/>
              <a:gd name="csX416" fmla="*/ 7388325 w 8535569"/>
              <a:gd name="csY416" fmla="*/ 845126 h 11310938"/>
              <a:gd name="csX417" fmla="*/ 7599365 w 8535569"/>
              <a:gd name="csY417" fmla="*/ 841577 h 11310938"/>
              <a:gd name="csX418" fmla="*/ 7597283 w 8535569"/>
              <a:gd name="csY418" fmla="*/ 883128 h 11310938"/>
              <a:gd name="csX419" fmla="*/ 7600821 w 8535569"/>
              <a:gd name="csY419" fmla="*/ 860995 h 11310938"/>
              <a:gd name="csX420" fmla="*/ 7599365 w 8535569"/>
              <a:gd name="csY420" fmla="*/ 841577 h 11310938"/>
              <a:gd name="csX421" fmla="*/ 7612685 w 8535569"/>
              <a:gd name="csY421" fmla="*/ 818817 h 11310938"/>
              <a:gd name="csX422" fmla="*/ 7611851 w 8535569"/>
              <a:gd name="csY422" fmla="*/ 846588 h 11310938"/>
              <a:gd name="csX423" fmla="*/ 7621217 w 8535569"/>
              <a:gd name="csY423" fmla="*/ 867259 h 11310938"/>
              <a:gd name="csX424" fmla="*/ 7638075 w 8535569"/>
              <a:gd name="csY424" fmla="*/ 857863 h 11310938"/>
              <a:gd name="csX425" fmla="*/ 7637867 w 8535569"/>
              <a:gd name="csY425" fmla="*/ 873523 h 11310938"/>
              <a:gd name="csX426" fmla="*/ 7634329 w 8535569"/>
              <a:gd name="csY426" fmla="*/ 897953 h 11310938"/>
              <a:gd name="csX427" fmla="*/ 7616637 w 8535569"/>
              <a:gd name="csY427" fmla="*/ 882919 h 11310938"/>
              <a:gd name="csX428" fmla="*/ 7599781 w 8535569"/>
              <a:gd name="csY428" fmla="*/ 894821 h 11310938"/>
              <a:gd name="csX429" fmla="*/ 7575845 w 8535569"/>
              <a:gd name="csY429" fmla="*/ 878117 h 11310938"/>
              <a:gd name="csX430" fmla="*/ 7560029 w 8535569"/>
              <a:gd name="csY430" fmla="*/ 903381 h 11310938"/>
              <a:gd name="csX431" fmla="*/ 7547749 w 8535569"/>
              <a:gd name="csY431" fmla="*/ 898161 h 11310938"/>
              <a:gd name="csX432" fmla="*/ 7569601 w 8535569"/>
              <a:gd name="csY432" fmla="*/ 845753 h 11310938"/>
              <a:gd name="csX433" fmla="*/ 7569809 w 8535569"/>
              <a:gd name="csY433" fmla="*/ 867259 h 11310938"/>
              <a:gd name="csX434" fmla="*/ 7574805 w 8535569"/>
              <a:gd name="csY434" fmla="*/ 875193 h 11310938"/>
              <a:gd name="csX435" fmla="*/ 7612685 w 8535569"/>
              <a:gd name="csY435" fmla="*/ 818817 h 11310938"/>
              <a:gd name="csX436" fmla="*/ 7683807 w 8535569"/>
              <a:gd name="csY436" fmla="*/ 786237 h 11310938"/>
              <a:gd name="csX437" fmla="*/ 7035693 w 8535569"/>
              <a:gd name="csY437" fmla="*/ 931117 h 11310938"/>
              <a:gd name="csX438" fmla="*/ 7035693 w 8535569"/>
              <a:gd name="csY438" fmla="*/ 1071187 h 11310938"/>
              <a:gd name="csX439" fmla="*/ 7750011 w 8535569"/>
              <a:gd name="csY439" fmla="*/ 1071187 h 11310938"/>
              <a:gd name="csX440" fmla="*/ 7750011 w 8535569"/>
              <a:gd name="csY440" fmla="*/ 788715 h 11310938"/>
              <a:gd name="csX441" fmla="*/ 7683807 w 8535569"/>
              <a:gd name="csY441" fmla="*/ 786237 h 11310938"/>
              <a:gd name="csX442" fmla="*/ 0 w 8535569"/>
              <a:gd name="csY442" fmla="*/ 0 h 11310938"/>
              <a:gd name="csX443" fmla="*/ 8535569 w 8535569"/>
              <a:gd name="csY443" fmla="*/ 0 h 11310938"/>
              <a:gd name="csX444" fmla="*/ 8535569 w 8535569"/>
              <a:gd name="csY444" fmla="*/ 2231082 h 11310938"/>
              <a:gd name="csX445" fmla="*/ 5776853 w 8535569"/>
              <a:gd name="csY445" fmla="*/ 2310573 h 11310938"/>
              <a:gd name="csX446" fmla="*/ 2869627 w 8535569"/>
              <a:gd name="csY446" fmla="*/ 2822497 h 11310938"/>
              <a:gd name="csX447" fmla="*/ 328955 w 8535569"/>
              <a:gd name="csY447" fmla="*/ 3737033 h 11310938"/>
              <a:gd name="csX448" fmla="*/ 0 w 8535569"/>
              <a:gd name="csY448" fmla="*/ 3898976 h 11310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Lst>
            <a:rect l="l" t="t" r="r" b="b"/>
            <a:pathLst>
              <a:path w="8535569" h="11310938">
                <a:moveTo>
                  <a:pt x="7826997" y="2422649"/>
                </a:moveTo>
                <a:cubicBezTo>
                  <a:pt x="8136819" y="2423949"/>
                  <a:pt x="8378787" y="2432859"/>
                  <a:pt x="8535569" y="2440753"/>
                </a:cubicBezTo>
                <a:lnTo>
                  <a:pt x="8535569" y="11310938"/>
                </a:lnTo>
                <a:lnTo>
                  <a:pt x="0" y="11310938"/>
                </a:lnTo>
                <a:lnTo>
                  <a:pt x="0" y="4134880"/>
                </a:lnTo>
                <a:cubicBezTo>
                  <a:pt x="875340" y="3677625"/>
                  <a:pt x="1856670" y="3304783"/>
                  <a:pt x="2920003" y="3025885"/>
                </a:cubicBezTo>
                <a:cubicBezTo>
                  <a:pt x="3825401" y="2788355"/>
                  <a:pt x="4791963" y="2618063"/>
                  <a:pt x="5792665" y="2519511"/>
                </a:cubicBezTo>
                <a:cubicBezTo>
                  <a:pt x="6605769" y="2439458"/>
                  <a:pt x="7310625" y="2420483"/>
                  <a:pt x="7826997" y="2422649"/>
                </a:cubicBezTo>
                <a:close/>
                <a:moveTo>
                  <a:pt x="7245553" y="1482384"/>
                </a:moveTo>
                <a:cubicBezTo>
                  <a:pt x="7264527" y="1496791"/>
                  <a:pt x="7283813" y="1503229"/>
                  <a:pt x="7304173" y="1504169"/>
                </a:cubicBezTo>
                <a:cubicBezTo>
                  <a:pt x="7300429" y="1613823"/>
                  <a:pt x="7322975" y="1701171"/>
                  <a:pt x="7417809" y="1769449"/>
                </a:cubicBezTo>
                <a:lnTo>
                  <a:pt x="7417775" y="1769449"/>
                </a:lnTo>
                <a:lnTo>
                  <a:pt x="7409451" y="1791095"/>
                </a:lnTo>
                <a:cubicBezTo>
                  <a:pt x="7291895" y="1722678"/>
                  <a:pt x="7231921" y="1625690"/>
                  <a:pt x="7245553" y="1482384"/>
                </a:cubicBezTo>
                <a:close/>
                <a:moveTo>
                  <a:pt x="7523295" y="1480679"/>
                </a:moveTo>
                <a:cubicBezTo>
                  <a:pt x="7528637" y="1482488"/>
                  <a:pt x="7534049" y="1484646"/>
                  <a:pt x="7539493" y="1487221"/>
                </a:cubicBezTo>
                <a:lnTo>
                  <a:pt x="7445353" y="1760157"/>
                </a:lnTo>
                <a:cubicBezTo>
                  <a:pt x="7431477" y="1753650"/>
                  <a:pt x="7416769" y="1743384"/>
                  <a:pt x="7406989" y="1736424"/>
                </a:cubicBezTo>
                <a:close/>
                <a:moveTo>
                  <a:pt x="7466337" y="1464601"/>
                </a:moveTo>
                <a:lnTo>
                  <a:pt x="7485277" y="1496930"/>
                </a:lnTo>
                <a:lnTo>
                  <a:pt x="7499673" y="1475006"/>
                </a:lnTo>
                <a:cubicBezTo>
                  <a:pt x="7505153" y="1475841"/>
                  <a:pt x="7510737" y="1476990"/>
                  <a:pt x="7516393" y="1478591"/>
                </a:cubicBezTo>
                <a:lnTo>
                  <a:pt x="7390373" y="1720938"/>
                </a:lnTo>
                <a:cubicBezTo>
                  <a:pt x="7387041" y="1717841"/>
                  <a:pt x="7371503" y="1702285"/>
                  <a:pt x="7361997" y="1684433"/>
                </a:cubicBezTo>
                <a:lnTo>
                  <a:pt x="7395263" y="1633799"/>
                </a:lnTo>
                <a:cubicBezTo>
                  <a:pt x="7395263" y="1633799"/>
                  <a:pt x="7318951" y="1503473"/>
                  <a:pt x="7318951" y="1503473"/>
                </a:cubicBezTo>
                <a:cubicBezTo>
                  <a:pt x="7325473" y="1503020"/>
                  <a:pt x="7332097" y="1502081"/>
                  <a:pt x="7338861" y="1500758"/>
                </a:cubicBezTo>
                <a:lnTo>
                  <a:pt x="7406641" y="1616468"/>
                </a:lnTo>
                <a:lnTo>
                  <a:pt x="7421073" y="1594489"/>
                </a:lnTo>
                <a:lnTo>
                  <a:pt x="7421105" y="1594544"/>
                </a:lnTo>
                <a:lnTo>
                  <a:pt x="7421105" y="1594440"/>
                </a:lnTo>
                <a:lnTo>
                  <a:pt x="7421073" y="1594489"/>
                </a:lnTo>
                <a:lnTo>
                  <a:pt x="7362901" y="1495016"/>
                </a:lnTo>
                <a:cubicBezTo>
                  <a:pt x="7363073" y="1494947"/>
                  <a:pt x="7363247" y="1494877"/>
                  <a:pt x="7363421" y="1494842"/>
                </a:cubicBezTo>
                <a:cubicBezTo>
                  <a:pt x="7368937" y="1493137"/>
                  <a:pt x="7374659" y="1491362"/>
                  <a:pt x="7380833" y="1489065"/>
                </a:cubicBezTo>
                <a:lnTo>
                  <a:pt x="7432483" y="1577249"/>
                </a:lnTo>
                <a:lnTo>
                  <a:pt x="7447503" y="1554385"/>
                </a:lnTo>
                <a:lnTo>
                  <a:pt x="7404143" y="1480365"/>
                </a:lnTo>
                <a:cubicBezTo>
                  <a:pt x="7404941" y="1480052"/>
                  <a:pt x="7405669" y="1479809"/>
                  <a:pt x="7406433" y="1479530"/>
                </a:cubicBezTo>
                <a:cubicBezTo>
                  <a:pt x="7410041" y="1478243"/>
                  <a:pt x="7413577" y="1476990"/>
                  <a:pt x="7417117" y="1475807"/>
                </a:cubicBezTo>
                <a:cubicBezTo>
                  <a:pt x="7417185" y="1475772"/>
                  <a:pt x="7417289" y="1475737"/>
                  <a:pt x="7417359" y="1475737"/>
                </a:cubicBezTo>
                <a:cubicBezTo>
                  <a:pt x="7418921" y="1475215"/>
                  <a:pt x="7420445" y="1474693"/>
                  <a:pt x="7422041" y="1474171"/>
                </a:cubicBezTo>
                <a:lnTo>
                  <a:pt x="7458881" y="1537089"/>
                </a:lnTo>
                <a:lnTo>
                  <a:pt x="7473901" y="1514226"/>
                </a:lnTo>
                <a:cubicBezTo>
                  <a:pt x="7473901" y="1514226"/>
                  <a:pt x="7446601" y="1467629"/>
                  <a:pt x="7446601" y="1467629"/>
                </a:cubicBezTo>
                <a:cubicBezTo>
                  <a:pt x="7446845" y="1467594"/>
                  <a:pt x="7447085" y="1467524"/>
                  <a:pt x="7447329" y="1467489"/>
                </a:cubicBezTo>
                <a:cubicBezTo>
                  <a:pt x="7449861" y="1466967"/>
                  <a:pt x="7452393" y="1466515"/>
                  <a:pt x="7454961" y="1466097"/>
                </a:cubicBezTo>
                <a:cubicBezTo>
                  <a:pt x="7455793" y="1465923"/>
                  <a:pt x="7456661" y="1465819"/>
                  <a:pt x="7457527" y="1465680"/>
                </a:cubicBezTo>
                <a:cubicBezTo>
                  <a:pt x="7458569" y="1465541"/>
                  <a:pt x="7459643" y="1465436"/>
                  <a:pt x="7460685" y="1465297"/>
                </a:cubicBezTo>
                <a:cubicBezTo>
                  <a:pt x="7462557" y="1465088"/>
                  <a:pt x="7464429" y="1464775"/>
                  <a:pt x="7466337" y="1464601"/>
                </a:cubicBezTo>
                <a:close/>
                <a:moveTo>
                  <a:pt x="7550489" y="1454927"/>
                </a:moveTo>
                <a:lnTo>
                  <a:pt x="7550489" y="1454961"/>
                </a:lnTo>
                <a:lnTo>
                  <a:pt x="7550479" y="1454954"/>
                </a:lnTo>
                <a:close/>
                <a:moveTo>
                  <a:pt x="7278505" y="1407007"/>
                </a:moveTo>
                <a:cubicBezTo>
                  <a:pt x="7305769" y="1434186"/>
                  <a:pt x="7355305" y="1437353"/>
                  <a:pt x="7400987" y="1422284"/>
                </a:cubicBezTo>
                <a:cubicBezTo>
                  <a:pt x="7433091" y="1411714"/>
                  <a:pt x="7481075" y="1413867"/>
                  <a:pt x="7518105" y="1431739"/>
                </a:cubicBezTo>
                <a:lnTo>
                  <a:pt x="7550479" y="1454954"/>
                </a:lnTo>
                <a:lnTo>
                  <a:pt x="7542823" y="1476015"/>
                </a:lnTo>
                <a:cubicBezTo>
                  <a:pt x="7487809" y="1447584"/>
                  <a:pt x="7445803" y="1448941"/>
                  <a:pt x="7395297" y="1465019"/>
                </a:cubicBezTo>
                <a:cubicBezTo>
                  <a:pt x="7334941" y="1484228"/>
                  <a:pt x="7283743" y="1489831"/>
                  <a:pt x="7238753" y="1448871"/>
                </a:cubicBezTo>
                <a:cubicBezTo>
                  <a:pt x="7245553" y="1429175"/>
                  <a:pt x="7261993" y="1414454"/>
                  <a:pt x="7278505" y="1407007"/>
                </a:cubicBezTo>
                <a:close/>
                <a:moveTo>
                  <a:pt x="7281003" y="1393296"/>
                </a:moveTo>
                <a:lnTo>
                  <a:pt x="7273823" y="1396532"/>
                </a:lnTo>
                <a:cubicBezTo>
                  <a:pt x="7252213" y="1406276"/>
                  <a:pt x="7235077" y="1424442"/>
                  <a:pt x="7227931" y="1445148"/>
                </a:cubicBezTo>
                <a:lnTo>
                  <a:pt x="7226197" y="1450194"/>
                </a:lnTo>
                <a:lnTo>
                  <a:pt x="7037845" y="1450194"/>
                </a:lnTo>
                <a:cubicBezTo>
                  <a:pt x="7054113" y="1623950"/>
                  <a:pt x="7159667" y="1766178"/>
                  <a:pt x="7373445" y="1826521"/>
                </a:cubicBezTo>
                <a:cubicBezTo>
                  <a:pt x="7373445" y="1826521"/>
                  <a:pt x="7387217" y="1830175"/>
                  <a:pt x="7396685" y="1830175"/>
                </a:cubicBezTo>
                <a:cubicBezTo>
                  <a:pt x="7406155" y="1830175"/>
                  <a:pt x="7420933" y="1826521"/>
                  <a:pt x="7420933" y="1826521"/>
                </a:cubicBezTo>
                <a:cubicBezTo>
                  <a:pt x="7631761" y="1767013"/>
                  <a:pt x="7730239" y="1611039"/>
                  <a:pt x="7747341" y="1450194"/>
                </a:cubicBezTo>
                <a:lnTo>
                  <a:pt x="7561729" y="1450194"/>
                </a:lnTo>
                <a:lnTo>
                  <a:pt x="7561693" y="1450194"/>
                </a:lnTo>
                <a:lnTo>
                  <a:pt x="7558813" y="1447097"/>
                </a:lnTo>
                <a:cubicBezTo>
                  <a:pt x="7533909" y="1420370"/>
                  <a:pt x="7491347" y="1404397"/>
                  <a:pt x="7445041" y="1404397"/>
                </a:cubicBezTo>
                <a:cubicBezTo>
                  <a:pt x="7427697" y="1404397"/>
                  <a:pt x="7411221" y="1406798"/>
                  <a:pt x="7397413" y="1411357"/>
                </a:cubicBezTo>
                <a:cubicBezTo>
                  <a:pt x="7380765" y="1416855"/>
                  <a:pt x="7363455" y="1419744"/>
                  <a:pt x="7347429" y="1419744"/>
                </a:cubicBezTo>
                <a:cubicBezTo>
                  <a:pt x="7321725" y="1419744"/>
                  <a:pt x="7300117" y="1412331"/>
                  <a:pt x="7286589" y="1398864"/>
                </a:cubicBezTo>
                <a:close/>
                <a:moveTo>
                  <a:pt x="7361513" y="1338068"/>
                </a:moveTo>
                <a:lnTo>
                  <a:pt x="7384197" y="1338068"/>
                </a:lnTo>
                <a:cubicBezTo>
                  <a:pt x="7389853" y="1338068"/>
                  <a:pt x="7394049" y="1338973"/>
                  <a:pt x="7396651" y="1340783"/>
                </a:cubicBezTo>
                <a:cubicBezTo>
                  <a:pt x="7399113" y="1342453"/>
                  <a:pt x="7400293" y="1344924"/>
                  <a:pt x="7400293" y="1348299"/>
                </a:cubicBezTo>
                <a:lnTo>
                  <a:pt x="7400257" y="1348334"/>
                </a:lnTo>
                <a:cubicBezTo>
                  <a:pt x="7400257" y="1351640"/>
                  <a:pt x="7399079" y="1354041"/>
                  <a:pt x="7396651" y="1355642"/>
                </a:cubicBezTo>
                <a:cubicBezTo>
                  <a:pt x="7394085" y="1357313"/>
                  <a:pt x="7390061" y="1358183"/>
                  <a:pt x="7384821" y="1358183"/>
                </a:cubicBezTo>
                <a:lnTo>
                  <a:pt x="7361513" y="1358183"/>
                </a:lnTo>
                <a:close/>
                <a:moveTo>
                  <a:pt x="7162823" y="1310019"/>
                </a:moveTo>
                <a:lnTo>
                  <a:pt x="7177981" y="1310019"/>
                </a:lnTo>
                <a:cubicBezTo>
                  <a:pt x="7189741" y="1310019"/>
                  <a:pt x="7197927" y="1312038"/>
                  <a:pt x="7202367" y="1316075"/>
                </a:cubicBezTo>
                <a:lnTo>
                  <a:pt x="7202333" y="1316075"/>
                </a:lnTo>
                <a:cubicBezTo>
                  <a:pt x="7206737" y="1320077"/>
                  <a:pt x="7208957" y="1326132"/>
                  <a:pt x="7208957" y="1334101"/>
                </a:cubicBezTo>
                <a:cubicBezTo>
                  <a:pt x="7208957" y="1342697"/>
                  <a:pt x="7206495" y="1348926"/>
                  <a:pt x="7201673" y="1352580"/>
                </a:cubicBezTo>
                <a:cubicBezTo>
                  <a:pt x="7196713" y="1356303"/>
                  <a:pt x="7189601" y="1358183"/>
                  <a:pt x="7180479" y="1358183"/>
                </a:cubicBezTo>
                <a:lnTo>
                  <a:pt x="7162823" y="1358183"/>
                </a:lnTo>
                <a:close/>
                <a:moveTo>
                  <a:pt x="7361547" y="1309985"/>
                </a:moveTo>
                <a:lnTo>
                  <a:pt x="7383573" y="1309985"/>
                </a:lnTo>
                <a:cubicBezTo>
                  <a:pt x="7388985" y="1309985"/>
                  <a:pt x="7392905" y="1310715"/>
                  <a:pt x="7395229" y="1312177"/>
                </a:cubicBezTo>
                <a:cubicBezTo>
                  <a:pt x="7397345" y="1313534"/>
                  <a:pt x="7398385" y="1315657"/>
                  <a:pt x="7398385" y="1318754"/>
                </a:cubicBezTo>
                <a:cubicBezTo>
                  <a:pt x="7398385" y="1321573"/>
                  <a:pt x="7397413" y="1323626"/>
                  <a:pt x="7395473" y="1325018"/>
                </a:cubicBezTo>
                <a:cubicBezTo>
                  <a:pt x="7393389" y="1326480"/>
                  <a:pt x="7390165" y="1327211"/>
                  <a:pt x="7385897" y="1327211"/>
                </a:cubicBezTo>
                <a:lnTo>
                  <a:pt x="7361547" y="1327211"/>
                </a:lnTo>
                <a:close/>
                <a:moveTo>
                  <a:pt x="7523885" y="1299162"/>
                </a:moveTo>
                <a:lnTo>
                  <a:pt x="7523885" y="1369040"/>
                </a:lnTo>
                <a:lnTo>
                  <a:pt x="7537377" y="1369040"/>
                </a:lnTo>
                <a:lnTo>
                  <a:pt x="7537377" y="1299162"/>
                </a:lnTo>
                <a:close/>
                <a:moveTo>
                  <a:pt x="7446635" y="1299162"/>
                </a:moveTo>
                <a:lnTo>
                  <a:pt x="7446635" y="1369040"/>
                </a:lnTo>
                <a:lnTo>
                  <a:pt x="7501165" y="1369040"/>
                </a:lnTo>
                <a:lnTo>
                  <a:pt x="7501165" y="1358183"/>
                </a:lnTo>
                <a:lnTo>
                  <a:pt x="7460129" y="1358183"/>
                </a:lnTo>
                <a:lnTo>
                  <a:pt x="7460129" y="1299162"/>
                </a:lnTo>
                <a:close/>
                <a:moveTo>
                  <a:pt x="7250617" y="1299162"/>
                </a:moveTo>
                <a:lnTo>
                  <a:pt x="7250617" y="1340887"/>
                </a:lnTo>
                <a:cubicBezTo>
                  <a:pt x="7250617" y="1350005"/>
                  <a:pt x="7253739" y="1357347"/>
                  <a:pt x="7259879" y="1362776"/>
                </a:cubicBezTo>
                <a:cubicBezTo>
                  <a:pt x="7265985" y="1368135"/>
                  <a:pt x="7274933" y="1370850"/>
                  <a:pt x="7286413" y="1370850"/>
                </a:cubicBezTo>
                <a:lnTo>
                  <a:pt x="7286449" y="1370850"/>
                </a:lnTo>
                <a:cubicBezTo>
                  <a:pt x="7296613" y="1370850"/>
                  <a:pt x="7304937" y="1368205"/>
                  <a:pt x="7311113" y="1362950"/>
                </a:cubicBezTo>
                <a:cubicBezTo>
                  <a:pt x="7317425" y="1357626"/>
                  <a:pt x="7320651" y="1350213"/>
                  <a:pt x="7320651" y="1340887"/>
                </a:cubicBezTo>
                <a:lnTo>
                  <a:pt x="7320651" y="1299162"/>
                </a:lnTo>
                <a:lnTo>
                  <a:pt x="7307157" y="1299162"/>
                </a:lnTo>
                <a:lnTo>
                  <a:pt x="7307157" y="1340922"/>
                </a:lnTo>
                <a:cubicBezTo>
                  <a:pt x="7307157" y="1346907"/>
                  <a:pt x="7305389" y="1351466"/>
                  <a:pt x="7301713" y="1354911"/>
                </a:cubicBezTo>
                <a:cubicBezTo>
                  <a:pt x="7298105" y="1358287"/>
                  <a:pt x="7292761" y="1359992"/>
                  <a:pt x="7285789" y="1359992"/>
                </a:cubicBezTo>
                <a:cubicBezTo>
                  <a:pt x="7278817" y="1359992"/>
                  <a:pt x="7273269" y="1358287"/>
                  <a:pt x="7269591" y="1354981"/>
                </a:cubicBezTo>
                <a:cubicBezTo>
                  <a:pt x="7265913" y="1351640"/>
                  <a:pt x="7264109" y="1347047"/>
                  <a:pt x="7264109" y="1340922"/>
                </a:cubicBezTo>
                <a:lnTo>
                  <a:pt x="7264109" y="1299162"/>
                </a:lnTo>
                <a:close/>
                <a:moveTo>
                  <a:pt x="7564781" y="1299127"/>
                </a:moveTo>
                <a:lnTo>
                  <a:pt x="7564781" y="1369005"/>
                </a:lnTo>
                <a:lnTo>
                  <a:pt x="7578273" y="1369005"/>
                </a:lnTo>
                <a:lnTo>
                  <a:pt x="7578273" y="1314891"/>
                </a:lnTo>
                <a:cubicBezTo>
                  <a:pt x="7583025" y="1321086"/>
                  <a:pt x="7619795" y="1369005"/>
                  <a:pt x="7619795" y="1369005"/>
                </a:cubicBezTo>
                <a:lnTo>
                  <a:pt x="7636341" y="1369005"/>
                </a:lnTo>
                <a:lnTo>
                  <a:pt x="7636341" y="1299127"/>
                </a:lnTo>
                <a:lnTo>
                  <a:pt x="7622847" y="1299127"/>
                </a:lnTo>
                <a:lnTo>
                  <a:pt x="7622847" y="1353241"/>
                </a:lnTo>
                <a:cubicBezTo>
                  <a:pt x="7618095" y="1347047"/>
                  <a:pt x="7581327" y="1299127"/>
                  <a:pt x="7581327" y="1299127"/>
                </a:cubicBezTo>
                <a:close/>
                <a:moveTo>
                  <a:pt x="7348019" y="1299127"/>
                </a:moveTo>
                <a:lnTo>
                  <a:pt x="7348019" y="1369005"/>
                </a:lnTo>
                <a:lnTo>
                  <a:pt x="7385481" y="1369005"/>
                </a:lnTo>
                <a:cubicBezTo>
                  <a:pt x="7394709" y="1369005"/>
                  <a:pt x="7401853" y="1367231"/>
                  <a:pt x="7406813" y="1363716"/>
                </a:cubicBezTo>
                <a:cubicBezTo>
                  <a:pt x="7411949" y="1360062"/>
                  <a:pt x="7414549" y="1355016"/>
                  <a:pt x="7414549" y="1348682"/>
                </a:cubicBezTo>
                <a:cubicBezTo>
                  <a:pt x="7414549" y="1343636"/>
                  <a:pt x="7412711" y="1339495"/>
                  <a:pt x="7409105" y="1336398"/>
                </a:cubicBezTo>
                <a:cubicBezTo>
                  <a:pt x="7407021" y="1334588"/>
                  <a:pt x="7404457" y="1333335"/>
                  <a:pt x="7401645" y="1332361"/>
                </a:cubicBezTo>
                <a:cubicBezTo>
                  <a:pt x="7403935" y="1331456"/>
                  <a:pt x="7405981" y="1330308"/>
                  <a:pt x="7407543" y="1328811"/>
                </a:cubicBezTo>
                <a:lnTo>
                  <a:pt x="7407509" y="1328811"/>
                </a:lnTo>
                <a:cubicBezTo>
                  <a:pt x="7410387" y="1326027"/>
                  <a:pt x="7411845" y="1322304"/>
                  <a:pt x="7411845" y="1317710"/>
                </a:cubicBezTo>
                <a:cubicBezTo>
                  <a:pt x="7411845" y="1311481"/>
                  <a:pt x="7409521" y="1306748"/>
                  <a:pt x="7404977" y="1303651"/>
                </a:cubicBezTo>
                <a:cubicBezTo>
                  <a:pt x="7400605" y="1300623"/>
                  <a:pt x="7393565" y="1299127"/>
                  <a:pt x="7383469" y="1299127"/>
                </a:cubicBezTo>
                <a:close/>
                <a:moveTo>
                  <a:pt x="7149365" y="1299127"/>
                </a:moveTo>
                <a:lnTo>
                  <a:pt x="7149365" y="1369005"/>
                </a:lnTo>
                <a:lnTo>
                  <a:pt x="7180757" y="1369005"/>
                </a:lnTo>
                <a:cubicBezTo>
                  <a:pt x="7194249" y="1369005"/>
                  <a:pt x="7204795" y="1366117"/>
                  <a:pt x="7212079" y="1360375"/>
                </a:cubicBezTo>
                <a:cubicBezTo>
                  <a:pt x="7219501" y="1354529"/>
                  <a:pt x="7223249" y="1345933"/>
                  <a:pt x="7223249" y="1334832"/>
                </a:cubicBezTo>
                <a:cubicBezTo>
                  <a:pt x="7223249" y="1322373"/>
                  <a:pt x="7219537" y="1313186"/>
                  <a:pt x="7212217" y="1307514"/>
                </a:cubicBezTo>
                <a:cubicBezTo>
                  <a:pt x="7205037" y="1301946"/>
                  <a:pt x="7193903" y="1299127"/>
                  <a:pt x="7179125" y="1299127"/>
                </a:cubicBezTo>
                <a:close/>
                <a:moveTo>
                  <a:pt x="7572447" y="1111172"/>
                </a:moveTo>
                <a:cubicBezTo>
                  <a:pt x="7616533" y="1112007"/>
                  <a:pt x="7637069" y="1133897"/>
                  <a:pt x="7637069" y="1180041"/>
                </a:cubicBezTo>
                <a:lnTo>
                  <a:pt x="7637069" y="1180076"/>
                </a:lnTo>
                <a:cubicBezTo>
                  <a:pt x="7637069" y="1243656"/>
                  <a:pt x="7602971" y="1252217"/>
                  <a:pt x="7569567" y="1252217"/>
                </a:cubicBezTo>
                <a:cubicBezTo>
                  <a:pt x="7549345" y="1252217"/>
                  <a:pt x="7546535" y="1249781"/>
                  <a:pt x="7546535" y="1232415"/>
                </a:cubicBezTo>
                <a:lnTo>
                  <a:pt x="7546535" y="1123109"/>
                </a:lnTo>
                <a:cubicBezTo>
                  <a:pt x="7546535" y="1112529"/>
                  <a:pt x="7546535" y="1111172"/>
                  <a:pt x="7572447" y="1111172"/>
                </a:cubicBezTo>
                <a:close/>
                <a:moveTo>
                  <a:pt x="7118561" y="1097774"/>
                </a:moveTo>
                <a:lnTo>
                  <a:pt x="7118561" y="1104595"/>
                </a:lnTo>
                <a:lnTo>
                  <a:pt x="7120157" y="1104665"/>
                </a:lnTo>
                <a:cubicBezTo>
                  <a:pt x="7128657" y="1105082"/>
                  <a:pt x="7128657" y="1111381"/>
                  <a:pt x="7128621" y="1120777"/>
                </a:cubicBezTo>
                <a:lnTo>
                  <a:pt x="7128621" y="1203671"/>
                </a:lnTo>
                <a:cubicBezTo>
                  <a:pt x="7128621" y="1218147"/>
                  <a:pt x="7130981" y="1230919"/>
                  <a:pt x="7135213" y="1239654"/>
                </a:cubicBezTo>
                <a:cubicBezTo>
                  <a:pt x="7144577" y="1259907"/>
                  <a:pt x="7164523" y="1269721"/>
                  <a:pt x="7196157" y="1269721"/>
                </a:cubicBezTo>
                <a:lnTo>
                  <a:pt x="7196505" y="1269721"/>
                </a:lnTo>
                <a:cubicBezTo>
                  <a:pt x="7228141" y="1269721"/>
                  <a:pt x="7248085" y="1259873"/>
                  <a:pt x="7257449" y="1239654"/>
                </a:cubicBezTo>
                <a:lnTo>
                  <a:pt x="7257521" y="1239654"/>
                </a:lnTo>
                <a:cubicBezTo>
                  <a:pt x="7261753" y="1230919"/>
                  <a:pt x="7264109" y="1218113"/>
                  <a:pt x="7264109" y="1203671"/>
                </a:cubicBezTo>
                <a:lnTo>
                  <a:pt x="7264109" y="1120777"/>
                </a:lnTo>
                <a:cubicBezTo>
                  <a:pt x="7264109" y="1111381"/>
                  <a:pt x="7264109" y="1105082"/>
                  <a:pt x="7272573" y="1104665"/>
                </a:cubicBezTo>
                <a:lnTo>
                  <a:pt x="7274169" y="1104595"/>
                </a:lnTo>
                <a:lnTo>
                  <a:pt x="7274169" y="1097774"/>
                </a:lnTo>
                <a:lnTo>
                  <a:pt x="7226995" y="1097774"/>
                </a:lnTo>
                <a:lnTo>
                  <a:pt x="7226995" y="1104491"/>
                </a:lnTo>
                <a:lnTo>
                  <a:pt x="7228485" y="1104630"/>
                </a:lnTo>
                <a:cubicBezTo>
                  <a:pt x="7237193" y="1105500"/>
                  <a:pt x="7237193" y="1111764"/>
                  <a:pt x="7237193" y="1120916"/>
                </a:cubicBezTo>
                <a:lnTo>
                  <a:pt x="7237193" y="1198868"/>
                </a:lnTo>
                <a:cubicBezTo>
                  <a:pt x="7237193" y="1219713"/>
                  <a:pt x="7234175" y="1232241"/>
                  <a:pt x="7226821" y="1242090"/>
                </a:cubicBezTo>
                <a:cubicBezTo>
                  <a:pt x="7219745" y="1251277"/>
                  <a:pt x="7209825" y="1255731"/>
                  <a:pt x="7196539" y="1255731"/>
                </a:cubicBezTo>
                <a:lnTo>
                  <a:pt x="7196193" y="1255731"/>
                </a:lnTo>
                <a:cubicBezTo>
                  <a:pt x="7182907" y="1255731"/>
                  <a:pt x="7172987" y="1251277"/>
                  <a:pt x="7165909" y="1242090"/>
                </a:cubicBezTo>
                <a:cubicBezTo>
                  <a:pt x="7158557" y="1232241"/>
                  <a:pt x="7155539" y="1219713"/>
                  <a:pt x="7155539" y="1198868"/>
                </a:cubicBezTo>
                <a:lnTo>
                  <a:pt x="7155539" y="1120916"/>
                </a:lnTo>
                <a:cubicBezTo>
                  <a:pt x="7155539" y="1111764"/>
                  <a:pt x="7155539" y="1105500"/>
                  <a:pt x="7164245" y="1104630"/>
                </a:cubicBezTo>
                <a:lnTo>
                  <a:pt x="7165737" y="1104491"/>
                </a:lnTo>
                <a:lnTo>
                  <a:pt x="7165737" y="1097774"/>
                </a:lnTo>
                <a:close/>
                <a:moveTo>
                  <a:pt x="7503419" y="1097739"/>
                </a:moveTo>
                <a:lnTo>
                  <a:pt x="7503419" y="1104317"/>
                </a:lnTo>
                <a:lnTo>
                  <a:pt x="7504945" y="1104456"/>
                </a:lnTo>
                <a:cubicBezTo>
                  <a:pt x="7511153" y="1105013"/>
                  <a:pt x="7519687" y="1108562"/>
                  <a:pt x="7519687" y="1121612"/>
                </a:cubicBezTo>
                <a:lnTo>
                  <a:pt x="7519687" y="1242299"/>
                </a:lnTo>
                <a:cubicBezTo>
                  <a:pt x="7519305" y="1253783"/>
                  <a:pt x="7513339" y="1257576"/>
                  <a:pt x="7504875" y="1258481"/>
                </a:cubicBezTo>
                <a:lnTo>
                  <a:pt x="7503385" y="1258655"/>
                </a:lnTo>
                <a:lnTo>
                  <a:pt x="7503385" y="1266137"/>
                </a:lnTo>
                <a:lnTo>
                  <a:pt x="7574113" y="1266137"/>
                </a:lnTo>
                <a:cubicBezTo>
                  <a:pt x="7600577" y="1266137"/>
                  <a:pt x="7620073" y="1261195"/>
                  <a:pt x="7635439" y="1250581"/>
                </a:cubicBezTo>
                <a:lnTo>
                  <a:pt x="7635439" y="1250546"/>
                </a:lnTo>
                <a:cubicBezTo>
                  <a:pt x="7649869" y="1240593"/>
                  <a:pt x="7667073" y="1220096"/>
                  <a:pt x="7667073" y="1179067"/>
                </a:cubicBezTo>
                <a:cubicBezTo>
                  <a:pt x="7667073" y="1153663"/>
                  <a:pt x="7659513" y="1132853"/>
                  <a:pt x="7645185" y="1118967"/>
                </a:cubicBezTo>
                <a:cubicBezTo>
                  <a:pt x="7630061" y="1104734"/>
                  <a:pt x="7609007" y="1097983"/>
                  <a:pt x="7578897" y="1097739"/>
                </a:cubicBezTo>
                <a:close/>
                <a:moveTo>
                  <a:pt x="7402861" y="1094225"/>
                </a:moveTo>
                <a:cubicBezTo>
                  <a:pt x="7373273" y="1094225"/>
                  <a:pt x="7349025" y="1103133"/>
                  <a:pt x="7334595" y="1119350"/>
                </a:cubicBezTo>
                <a:cubicBezTo>
                  <a:pt x="7319957" y="1135845"/>
                  <a:pt x="7312533" y="1157317"/>
                  <a:pt x="7312533" y="1183173"/>
                </a:cubicBezTo>
                <a:cubicBezTo>
                  <a:pt x="7312533" y="1210700"/>
                  <a:pt x="7320721" y="1234051"/>
                  <a:pt x="7335601" y="1248980"/>
                </a:cubicBezTo>
                <a:cubicBezTo>
                  <a:pt x="7349337" y="1262761"/>
                  <a:pt x="7371503" y="1269756"/>
                  <a:pt x="7401437" y="1269756"/>
                </a:cubicBezTo>
                <a:cubicBezTo>
                  <a:pt x="7419787" y="1269756"/>
                  <a:pt x="7442125" y="1264849"/>
                  <a:pt x="7454545" y="1258098"/>
                </a:cubicBezTo>
                <a:lnTo>
                  <a:pt x="7455341" y="1257645"/>
                </a:lnTo>
                <a:lnTo>
                  <a:pt x="7457597" y="1225595"/>
                </a:lnTo>
                <a:lnTo>
                  <a:pt x="7450763" y="1225595"/>
                </a:lnTo>
                <a:lnTo>
                  <a:pt x="7450417" y="1226778"/>
                </a:lnTo>
                <a:cubicBezTo>
                  <a:pt x="7445041" y="1244143"/>
                  <a:pt x="7431929" y="1254896"/>
                  <a:pt x="7400017" y="1254896"/>
                </a:cubicBezTo>
                <a:cubicBezTo>
                  <a:pt x="7346633" y="1254896"/>
                  <a:pt x="7342505" y="1199425"/>
                  <a:pt x="7342505" y="1182443"/>
                </a:cubicBezTo>
                <a:cubicBezTo>
                  <a:pt x="7342505" y="1159997"/>
                  <a:pt x="7348157" y="1107762"/>
                  <a:pt x="7400501" y="1107762"/>
                </a:cubicBezTo>
                <a:cubicBezTo>
                  <a:pt x="7426725" y="1107762"/>
                  <a:pt x="7445041" y="1115279"/>
                  <a:pt x="7448405" y="1130730"/>
                </a:cubicBezTo>
                <a:lnTo>
                  <a:pt x="7448681" y="1132052"/>
                </a:lnTo>
                <a:lnTo>
                  <a:pt x="7454925" y="1132052"/>
                </a:lnTo>
                <a:lnTo>
                  <a:pt x="7454925" y="1104143"/>
                </a:lnTo>
                <a:lnTo>
                  <a:pt x="7453953" y="1103690"/>
                </a:lnTo>
                <a:cubicBezTo>
                  <a:pt x="7441293" y="1097774"/>
                  <a:pt x="7422181" y="1094225"/>
                  <a:pt x="7402861" y="1094225"/>
                </a:cubicBezTo>
                <a:close/>
                <a:moveTo>
                  <a:pt x="7174373" y="992957"/>
                </a:moveTo>
                <a:cubicBezTo>
                  <a:pt x="7169171" y="992957"/>
                  <a:pt x="7165009" y="997133"/>
                  <a:pt x="7165009" y="1002144"/>
                </a:cubicBezTo>
                <a:lnTo>
                  <a:pt x="7165009" y="1024903"/>
                </a:lnTo>
                <a:lnTo>
                  <a:pt x="7183533" y="1024903"/>
                </a:lnTo>
                <a:lnTo>
                  <a:pt x="7183533" y="1002144"/>
                </a:lnTo>
                <a:cubicBezTo>
                  <a:pt x="7183533" y="997133"/>
                  <a:pt x="7179369" y="992957"/>
                  <a:pt x="7174373" y="992957"/>
                </a:cubicBezTo>
                <a:close/>
                <a:moveTo>
                  <a:pt x="7369387" y="975835"/>
                </a:moveTo>
                <a:cubicBezTo>
                  <a:pt x="7362727" y="975835"/>
                  <a:pt x="7357315" y="981264"/>
                  <a:pt x="7357315" y="987945"/>
                </a:cubicBezTo>
                <a:lnTo>
                  <a:pt x="7357315" y="1017804"/>
                </a:lnTo>
                <a:lnTo>
                  <a:pt x="7381457" y="1017804"/>
                </a:lnTo>
                <a:lnTo>
                  <a:pt x="7381457" y="987945"/>
                </a:lnTo>
                <a:cubicBezTo>
                  <a:pt x="7381457" y="981264"/>
                  <a:pt x="7376047" y="975835"/>
                  <a:pt x="7369387" y="975835"/>
                </a:cubicBezTo>
                <a:close/>
                <a:moveTo>
                  <a:pt x="7591247" y="966648"/>
                </a:moveTo>
                <a:cubicBezTo>
                  <a:pt x="7583755" y="966648"/>
                  <a:pt x="7577719" y="972703"/>
                  <a:pt x="7577719" y="980011"/>
                </a:cubicBezTo>
                <a:lnTo>
                  <a:pt x="7577719" y="1013837"/>
                </a:lnTo>
                <a:lnTo>
                  <a:pt x="7604983" y="1013837"/>
                </a:lnTo>
                <a:lnTo>
                  <a:pt x="7604983" y="980011"/>
                </a:lnTo>
                <a:cubicBezTo>
                  <a:pt x="7604983" y="972703"/>
                  <a:pt x="7598949" y="966648"/>
                  <a:pt x="7591247" y="966648"/>
                </a:cubicBezTo>
                <a:close/>
                <a:moveTo>
                  <a:pt x="7130253" y="952449"/>
                </a:moveTo>
                <a:lnTo>
                  <a:pt x="7144613" y="952449"/>
                </a:lnTo>
                <a:cubicBezTo>
                  <a:pt x="7145861" y="952449"/>
                  <a:pt x="7146485" y="953285"/>
                  <a:pt x="7146485" y="954746"/>
                </a:cubicBezTo>
                <a:lnTo>
                  <a:pt x="7146485" y="966021"/>
                </a:lnTo>
                <a:lnTo>
                  <a:pt x="7165009" y="966021"/>
                </a:lnTo>
                <a:lnTo>
                  <a:pt x="7165009" y="954746"/>
                </a:lnTo>
                <a:cubicBezTo>
                  <a:pt x="7165009" y="953493"/>
                  <a:pt x="7166049" y="952449"/>
                  <a:pt x="7167297" y="952449"/>
                </a:cubicBezTo>
                <a:lnTo>
                  <a:pt x="7181241" y="952449"/>
                </a:lnTo>
                <a:cubicBezTo>
                  <a:pt x="7182491" y="952449"/>
                  <a:pt x="7183533" y="953493"/>
                  <a:pt x="7183533" y="954746"/>
                </a:cubicBezTo>
                <a:lnTo>
                  <a:pt x="7183533" y="966021"/>
                </a:lnTo>
                <a:lnTo>
                  <a:pt x="7202055" y="966021"/>
                </a:lnTo>
                <a:lnTo>
                  <a:pt x="7202055" y="954746"/>
                </a:lnTo>
                <a:cubicBezTo>
                  <a:pt x="7202055" y="953493"/>
                  <a:pt x="7202263" y="952449"/>
                  <a:pt x="7204553" y="952449"/>
                </a:cubicBezTo>
                <a:lnTo>
                  <a:pt x="7218081" y="952449"/>
                </a:lnTo>
                <a:cubicBezTo>
                  <a:pt x="7219537" y="952449"/>
                  <a:pt x="7220577" y="953493"/>
                  <a:pt x="7220577" y="954746"/>
                </a:cubicBezTo>
                <a:lnTo>
                  <a:pt x="7220577" y="966021"/>
                </a:lnTo>
                <a:lnTo>
                  <a:pt x="7227445" y="966021"/>
                </a:lnTo>
                <a:cubicBezTo>
                  <a:pt x="7228695" y="966021"/>
                  <a:pt x="7229735" y="967065"/>
                  <a:pt x="7229735" y="968318"/>
                </a:cubicBezTo>
                <a:lnTo>
                  <a:pt x="7229735" y="972912"/>
                </a:lnTo>
                <a:cubicBezTo>
                  <a:pt x="7229735" y="974165"/>
                  <a:pt x="7228695" y="975209"/>
                  <a:pt x="7227445" y="975209"/>
                </a:cubicBezTo>
                <a:lnTo>
                  <a:pt x="7225157" y="975209"/>
                </a:lnTo>
                <a:lnTo>
                  <a:pt x="7225157" y="982099"/>
                </a:lnTo>
                <a:cubicBezTo>
                  <a:pt x="7225157" y="983352"/>
                  <a:pt x="7224117" y="984396"/>
                  <a:pt x="7222867" y="984396"/>
                </a:cubicBezTo>
                <a:lnTo>
                  <a:pt x="7219953" y="984396"/>
                </a:lnTo>
                <a:lnTo>
                  <a:pt x="7225157" y="1043695"/>
                </a:lnTo>
                <a:lnTo>
                  <a:pt x="7123385" y="1043695"/>
                </a:lnTo>
                <a:lnTo>
                  <a:pt x="7128587" y="984396"/>
                </a:lnTo>
                <a:lnTo>
                  <a:pt x="7125673" y="984396"/>
                </a:lnTo>
                <a:cubicBezTo>
                  <a:pt x="7124425" y="984396"/>
                  <a:pt x="7123385" y="983352"/>
                  <a:pt x="7123385" y="982099"/>
                </a:cubicBezTo>
                <a:lnTo>
                  <a:pt x="7123385" y="975209"/>
                </a:lnTo>
                <a:lnTo>
                  <a:pt x="7121093" y="975209"/>
                </a:lnTo>
                <a:cubicBezTo>
                  <a:pt x="7119845" y="975209"/>
                  <a:pt x="7118805" y="974165"/>
                  <a:pt x="7118805" y="972912"/>
                </a:cubicBezTo>
                <a:lnTo>
                  <a:pt x="7118805" y="968318"/>
                </a:lnTo>
                <a:cubicBezTo>
                  <a:pt x="7118805" y="967065"/>
                  <a:pt x="7119845" y="966021"/>
                  <a:pt x="7121093" y="966021"/>
                </a:cubicBezTo>
                <a:lnTo>
                  <a:pt x="7127961" y="966021"/>
                </a:lnTo>
                <a:lnTo>
                  <a:pt x="7127961" y="954746"/>
                </a:lnTo>
                <a:cubicBezTo>
                  <a:pt x="7127961" y="953493"/>
                  <a:pt x="7129003" y="952449"/>
                  <a:pt x="7130253" y="952449"/>
                </a:cubicBezTo>
                <a:close/>
                <a:moveTo>
                  <a:pt x="7201637" y="925514"/>
                </a:moveTo>
                <a:cubicBezTo>
                  <a:pt x="7196019" y="929690"/>
                  <a:pt x="7197061" y="939086"/>
                  <a:pt x="7201013" y="939713"/>
                </a:cubicBezTo>
                <a:cubicBezTo>
                  <a:pt x="7203095" y="939295"/>
                  <a:pt x="7204345" y="936163"/>
                  <a:pt x="7202055" y="931778"/>
                </a:cubicBezTo>
                <a:cubicBezTo>
                  <a:pt x="7200805" y="929481"/>
                  <a:pt x="7201221" y="926349"/>
                  <a:pt x="7201637" y="925514"/>
                </a:cubicBezTo>
                <a:close/>
                <a:moveTo>
                  <a:pt x="7151481" y="923217"/>
                </a:moveTo>
                <a:cubicBezTo>
                  <a:pt x="7152313" y="929899"/>
                  <a:pt x="7149815" y="931152"/>
                  <a:pt x="7148567" y="933031"/>
                </a:cubicBezTo>
                <a:cubicBezTo>
                  <a:pt x="7146485" y="937207"/>
                  <a:pt x="7148983" y="941383"/>
                  <a:pt x="7152313" y="941383"/>
                </a:cubicBezTo>
                <a:cubicBezTo>
                  <a:pt x="7157517" y="940965"/>
                  <a:pt x="7157517" y="934910"/>
                  <a:pt x="7155851" y="930734"/>
                </a:cubicBezTo>
                <a:cubicBezTo>
                  <a:pt x="7155435" y="930108"/>
                  <a:pt x="7154393" y="927602"/>
                  <a:pt x="7151481" y="923217"/>
                </a:cubicBezTo>
                <a:close/>
                <a:moveTo>
                  <a:pt x="7311737" y="922591"/>
                </a:moveTo>
                <a:lnTo>
                  <a:pt x="7330467" y="922591"/>
                </a:lnTo>
                <a:cubicBezTo>
                  <a:pt x="7332133" y="922591"/>
                  <a:pt x="7332965" y="923635"/>
                  <a:pt x="7332965" y="925723"/>
                </a:cubicBezTo>
                <a:lnTo>
                  <a:pt x="7332965" y="940548"/>
                </a:lnTo>
                <a:lnTo>
                  <a:pt x="7357315" y="940548"/>
                </a:lnTo>
                <a:lnTo>
                  <a:pt x="7357315" y="925514"/>
                </a:lnTo>
                <a:cubicBezTo>
                  <a:pt x="7357315" y="923844"/>
                  <a:pt x="7358565" y="922591"/>
                  <a:pt x="7360229" y="922591"/>
                </a:cubicBezTo>
                <a:lnTo>
                  <a:pt x="7378545" y="922591"/>
                </a:lnTo>
                <a:cubicBezTo>
                  <a:pt x="7380209" y="922591"/>
                  <a:pt x="7381457" y="923844"/>
                  <a:pt x="7381457" y="925514"/>
                </a:cubicBezTo>
                <a:lnTo>
                  <a:pt x="7381457" y="940548"/>
                </a:lnTo>
                <a:lnTo>
                  <a:pt x="7405809" y="940548"/>
                </a:lnTo>
                <a:lnTo>
                  <a:pt x="7405809" y="925514"/>
                </a:lnTo>
                <a:cubicBezTo>
                  <a:pt x="7405809" y="924053"/>
                  <a:pt x="7406225" y="922591"/>
                  <a:pt x="7409137" y="922591"/>
                </a:cubicBezTo>
                <a:lnTo>
                  <a:pt x="7427037" y="922591"/>
                </a:lnTo>
                <a:cubicBezTo>
                  <a:pt x="7428701" y="922591"/>
                  <a:pt x="7430159" y="923844"/>
                  <a:pt x="7430159" y="925514"/>
                </a:cubicBezTo>
                <a:lnTo>
                  <a:pt x="7430159" y="940548"/>
                </a:lnTo>
                <a:lnTo>
                  <a:pt x="7439109" y="940548"/>
                </a:lnTo>
                <a:cubicBezTo>
                  <a:pt x="7440773" y="940548"/>
                  <a:pt x="7442229" y="941801"/>
                  <a:pt x="7442229" y="943471"/>
                </a:cubicBezTo>
                <a:lnTo>
                  <a:pt x="7442229" y="949526"/>
                </a:lnTo>
                <a:cubicBezTo>
                  <a:pt x="7442229" y="951197"/>
                  <a:pt x="7440773" y="952449"/>
                  <a:pt x="7439109" y="952449"/>
                </a:cubicBezTo>
                <a:lnTo>
                  <a:pt x="7436193" y="952449"/>
                </a:lnTo>
                <a:lnTo>
                  <a:pt x="7436193" y="961428"/>
                </a:lnTo>
                <a:cubicBezTo>
                  <a:pt x="7436193" y="963098"/>
                  <a:pt x="7434737" y="964560"/>
                  <a:pt x="7433073" y="964560"/>
                </a:cubicBezTo>
                <a:lnTo>
                  <a:pt x="7429535" y="964560"/>
                </a:lnTo>
                <a:lnTo>
                  <a:pt x="7436193" y="1042442"/>
                </a:lnTo>
                <a:lnTo>
                  <a:pt x="7302579" y="1042442"/>
                </a:lnTo>
                <a:lnTo>
                  <a:pt x="7309239" y="964560"/>
                </a:lnTo>
                <a:lnTo>
                  <a:pt x="7305701" y="964560"/>
                </a:lnTo>
                <a:cubicBezTo>
                  <a:pt x="7304037" y="964560"/>
                  <a:pt x="7302579" y="963098"/>
                  <a:pt x="7302579" y="961428"/>
                </a:cubicBezTo>
                <a:lnTo>
                  <a:pt x="7302579" y="952449"/>
                </a:lnTo>
                <a:lnTo>
                  <a:pt x="7299665" y="952449"/>
                </a:lnTo>
                <a:cubicBezTo>
                  <a:pt x="7298001" y="952449"/>
                  <a:pt x="7296543" y="951197"/>
                  <a:pt x="7296543" y="949526"/>
                </a:cubicBezTo>
                <a:lnTo>
                  <a:pt x="7296543" y="943471"/>
                </a:lnTo>
                <a:cubicBezTo>
                  <a:pt x="7296543" y="941801"/>
                  <a:pt x="7298001" y="940548"/>
                  <a:pt x="7299665" y="940548"/>
                </a:cubicBezTo>
                <a:lnTo>
                  <a:pt x="7308613" y="940548"/>
                </a:lnTo>
                <a:lnTo>
                  <a:pt x="7308613" y="925514"/>
                </a:lnTo>
                <a:cubicBezTo>
                  <a:pt x="7308613" y="923844"/>
                  <a:pt x="7310071" y="922591"/>
                  <a:pt x="7311737" y="922591"/>
                </a:cubicBezTo>
                <a:close/>
                <a:moveTo>
                  <a:pt x="7179785" y="908810"/>
                </a:moveTo>
                <a:cubicBezTo>
                  <a:pt x="7173125" y="912151"/>
                  <a:pt x="7168755" y="932613"/>
                  <a:pt x="7178329" y="933657"/>
                </a:cubicBezTo>
                <a:cubicBezTo>
                  <a:pt x="7183323" y="933031"/>
                  <a:pt x="7184157" y="927393"/>
                  <a:pt x="7180617" y="920294"/>
                </a:cubicBezTo>
                <a:cubicBezTo>
                  <a:pt x="7178537" y="916327"/>
                  <a:pt x="7179161" y="909854"/>
                  <a:pt x="7179785" y="908810"/>
                </a:cubicBezTo>
                <a:close/>
                <a:moveTo>
                  <a:pt x="7526105" y="906305"/>
                </a:moveTo>
                <a:lnTo>
                  <a:pt x="7547333" y="906305"/>
                </a:lnTo>
                <a:cubicBezTo>
                  <a:pt x="7549413" y="906305"/>
                  <a:pt x="7550247" y="907557"/>
                  <a:pt x="7550247" y="909854"/>
                </a:cubicBezTo>
                <a:lnTo>
                  <a:pt x="7550247" y="926558"/>
                </a:lnTo>
                <a:lnTo>
                  <a:pt x="7577719" y="926558"/>
                </a:lnTo>
                <a:lnTo>
                  <a:pt x="7577719" y="909645"/>
                </a:lnTo>
                <a:cubicBezTo>
                  <a:pt x="7577719" y="907766"/>
                  <a:pt x="7579177" y="906305"/>
                  <a:pt x="7581049" y="906305"/>
                </a:cubicBezTo>
                <a:lnTo>
                  <a:pt x="7601653" y="906305"/>
                </a:lnTo>
                <a:cubicBezTo>
                  <a:pt x="7603525" y="906305"/>
                  <a:pt x="7604983" y="907766"/>
                  <a:pt x="7604983" y="909645"/>
                </a:cubicBezTo>
                <a:lnTo>
                  <a:pt x="7604983" y="926558"/>
                </a:lnTo>
                <a:lnTo>
                  <a:pt x="7632457" y="926558"/>
                </a:lnTo>
                <a:lnTo>
                  <a:pt x="7632457" y="909645"/>
                </a:lnTo>
                <a:cubicBezTo>
                  <a:pt x="7632457" y="907975"/>
                  <a:pt x="7632873" y="906305"/>
                  <a:pt x="7636201" y="906305"/>
                </a:cubicBezTo>
                <a:lnTo>
                  <a:pt x="7656389" y="906305"/>
                </a:lnTo>
                <a:cubicBezTo>
                  <a:pt x="7658263" y="906305"/>
                  <a:pt x="7659929" y="907766"/>
                  <a:pt x="7659929" y="909645"/>
                </a:cubicBezTo>
                <a:lnTo>
                  <a:pt x="7659929" y="926558"/>
                </a:lnTo>
                <a:lnTo>
                  <a:pt x="7670125" y="926558"/>
                </a:lnTo>
                <a:cubicBezTo>
                  <a:pt x="7671999" y="926558"/>
                  <a:pt x="7673665" y="928229"/>
                  <a:pt x="7673665" y="930108"/>
                </a:cubicBezTo>
                <a:lnTo>
                  <a:pt x="7673665" y="936789"/>
                </a:lnTo>
                <a:cubicBezTo>
                  <a:pt x="7673665" y="938669"/>
                  <a:pt x="7671999" y="940130"/>
                  <a:pt x="7670125" y="940130"/>
                </a:cubicBezTo>
                <a:lnTo>
                  <a:pt x="7666797" y="940130"/>
                </a:lnTo>
                <a:lnTo>
                  <a:pt x="7666797" y="950361"/>
                </a:lnTo>
                <a:cubicBezTo>
                  <a:pt x="7666797" y="952241"/>
                  <a:pt x="7665131" y="953702"/>
                  <a:pt x="7663257" y="953702"/>
                </a:cubicBezTo>
                <a:lnTo>
                  <a:pt x="7659305" y="953702"/>
                </a:lnTo>
                <a:lnTo>
                  <a:pt x="7666797" y="1041607"/>
                </a:lnTo>
                <a:lnTo>
                  <a:pt x="7515905" y="1041607"/>
                </a:lnTo>
                <a:lnTo>
                  <a:pt x="7523399" y="953702"/>
                </a:lnTo>
                <a:lnTo>
                  <a:pt x="7519445" y="953702"/>
                </a:lnTo>
                <a:cubicBezTo>
                  <a:pt x="7517363" y="953702"/>
                  <a:pt x="7515905" y="952241"/>
                  <a:pt x="7515905" y="950361"/>
                </a:cubicBezTo>
                <a:lnTo>
                  <a:pt x="7515905" y="940130"/>
                </a:lnTo>
                <a:lnTo>
                  <a:pt x="7512577" y="940130"/>
                </a:lnTo>
                <a:cubicBezTo>
                  <a:pt x="7510495" y="940130"/>
                  <a:pt x="7509037" y="938669"/>
                  <a:pt x="7509037" y="936789"/>
                </a:cubicBezTo>
                <a:lnTo>
                  <a:pt x="7509037" y="930108"/>
                </a:lnTo>
                <a:cubicBezTo>
                  <a:pt x="7509037" y="928229"/>
                  <a:pt x="7510495" y="926558"/>
                  <a:pt x="7512577" y="926558"/>
                </a:cubicBezTo>
                <a:lnTo>
                  <a:pt x="7522773" y="926558"/>
                </a:lnTo>
                <a:lnTo>
                  <a:pt x="7522773" y="909645"/>
                </a:lnTo>
                <a:cubicBezTo>
                  <a:pt x="7522773" y="907766"/>
                  <a:pt x="7524231" y="906305"/>
                  <a:pt x="7526105" y="906305"/>
                </a:cubicBezTo>
                <a:close/>
                <a:moveTo>
                  <a:pt x="7188735" y="893568"/>
                </a:moveTo>
                <a:cubicBezTo>
                  <a:pt x="7186653" y="895865"/>
                  <a:pt x="7181033" y="901711"/>
                  <a:pt x="7188109" y="912151"/>
                </a:cubicBezTo>
                <a:cubicBezTo>
                  <a:pt x="7191025" y="916327"/>
                  <a:pt x="7194353" y="921129"/>
                  <a:pt x="7193937" y="926349"/>
                </a:cubicBezTo>
                <a:cubicBezTo>
                  <a:pt x="7196227" y="923009"/>
                  <a:pt x="7200389" y="917789"/>
                  <a:pt x="7206841" y="916327"/>
                </a:cubicBezTo>
                <a:cubicBezTo>
                  <a:pt x="7205801" y="917580"/>
                  <a:pt x="7203303" y="923426"/>
                  <a:pt x="7206633" y="928229"/>
                </a:cubicBezTo>
                <a:cubicBezTo>
                  <a:pt x="7210381" y="933449"/>
                  <a:pt x="7210589" y="939295"/>
                  <a:pt x="7206841" y="943889"/>
                </a:cubicBezTo>
                <a:cubicBezTo>
                  <a:pt x="7199557" y="952032"/>
                  <a:pt x="7190817" y="941174"/>
                  <a:pt x="7191233" y="936581"/>
                </a:cubicBezTo>
                <a:cubicBezTo>
                  <a:pt x="7188735" y="943680"/>
                  <a:pt x="7183949" y="944515"/>
                  <a:pt x="7179993" y="944724"/>
                </a:cubicBezTo>
                <a:cubicBezTo>
                  <a:pt x="7171045" y="944515"/>
                  <a:pt x="7166257" y="939295"/>
                  <a:pt x="7163761" y="933449"/>
                </a:cubicBezTo>
                <a:cubicBezTo>
                  <a:pt x="7166049" y="941592"/>
                  <a:pt x="7160637" y="948900"/>
                  <a:pt x="7153977" y="949317"/>
                </a:cubicBezTo>
                <a:cubicBezTo>
                  <a:pt x="7147733" y="950153"/>
                  <a:pt x="7143989" y="945977"/>
                  <a:pt x="7143989" y="945977"/>
                </a:cubicBezTo>
                <a:cubicBezTo>
                  <a:pt x="7133997" y="937207"/>
                  <a:pt x="7137953" y="918833"/>
                  <a:pt x="7161053" y="908184"/>
                </a:cubicBezTo>
                <a:cubicBezTo>
                  <a:pt x="7160221" y="910898"/>
                  <a:pt x="7156893" y="914865"/>
                  <a:pt x="7160013" y="923217"/>
                </a:cubicBezTo>
                <a:cubicBezTo>
                  <a:pt x="7160845" y="925514"/>
                  <a:pt x="7161887" y="926141"/>
                  <a:pt x="7162719" y="928020"/>
                </a:cubicBezTo>
                <a:cubicBezTo>
                  <a:pt x="7161887" y="913195"/>
                  <a:pt x="7169379" y="898788"/>
                  <a:pt x="7188735" y="893568"/>
                </a:cubicBezTo>
                <a:close/>
                <a:moveTo>
                  <a:pt x="7405393" y="888139"/>
                </a:moveTo>
                <a:cubicBezTo>
                  <a:pt x="7398317" y="893359"/>
                  <a:pt x="7399773" y="905261"/>
                  <a:pt x="7404769" y="905887"/>
                </a:cubicBezTo>
                <a:cubicBezTo>
                  <a:pt x="7407473" y="905469"/>
                  <a:pt x="7408929" y="901502"/>
                  <a:pt x="7405809" y="895865"/>
                </a:cubicBezTo>
                <a:cubicBezTo>
                  <a:pt x="7404561" y="892941"/>
                  <a:pt x="7404977" y="888974"/>
                  <a:pt x="7405393" y="888139"/>
                </a:cubicBezTo>
                <a:close/>
                <a:moveTo>
                  <a:pt x="7340665" y="884798"/>
                </a:moveTo>
                <a:cubicBezTo>
                  <a:pt x="7341705" y="893359"/>
                  <a:pt x="7338585" y="894821"/>
                  <a:pt x="7336919" y="897326"/>
                </a:cubicBezTo>
                <a:cubicBezTo>
                  <a:pt x="7334213" y="902755"/>
                  <a:pt x="7337335" y="908184"/>
                  <a:pt x="7341705" y="908184"/>
                </a:cubicBezTo>
                <a:cubicBezTo>
                  <a:pt x="7348365" y="907557"/>
                  <a:pt x="7348365" y="900041"/>
                  <a:pt x="7346285" y="894612"/>
                </a:cubicBezTo>
                <a:cubicBezTo>
                  <a:pt x="7346077" y="893777"/>
                  <a:pt x="7344413" y="890227"/>
                  <a:pt x="7340665" y="884798"/>
                </a:cubicBezTo>
                <a:close/>
                <a:moveTo>
                  <a:pt x="7630373" y="869765"/>
                </a:moveTo>
                <a:cubicBezTo>
                  <a:pt x="7622673" y="875402"/>
                  <a:pt x="7624131" y="888557"/>
                  <a:pt x="7629749" y="889183"/>
                </a:cubicBezTo>
                <a:cubicBezTo>
                  <a:pt x="7632665" y="888765"/>
                  <a:pt x="7634121" y="884381"/>
                  <a:pt x="7630999" y="878117"/>
                </a:cubicBezTo>
                <a:cubicBezTo>
                  <a:pt x="7629333" y="875193"/>
                  <a:pt x="7629957" y="870600"/>
                  <a:pt x="7630373" y="869765"/>
                </a:cubicBezTo>
                <a:close/>
                <a:moveTo>
                  <a:pt x="7375213" y="864753"/>
                </a:moveTo>
                <a:cubicBezTo>
                  <a:pt x="7364393" y="875402"/>
                  <a:pt x="7361269" y="901502"/>
                  <a:pt x="7375005" y="902546"/>
                </a:cubicBezTo>
                <a:cubicBezTo>
                  <a:pt x="7383747" y="902337"/>
                  <a:pt x="7383747" y="890227"/>
                  <a:pt x="7378753" y="881875"/>
                </a:cubicBezTo>
                <a:cubicBezTo>
                  <a:pt x="7375421" y="876655"/>
                  <a:pt x="7374589" y="866424"/>
                  <a:pt x="7375213" y="864753"/>
                </a:cubicBezTo>
                <a:close/>
                <a:moveTo>
                  <a:pt x="7557739" y="864336"/>
                </a:moveTo>
                <a:cubicBezTo>
                  <a:pt x="7559197" y="874776"/>
                  <a:pt x="7555033" y="876864"/>
                  <a:pt x="7553161" y="879996"/>
                </a:cubicBezTo>
                <a:cubicBezTo>
                  <a:pt x="7549829" y="886677"/>
                  <a:pt x="7553785" y="893359"/>
                  <a:pt x="7559197" y="893359"/>
                </a:cubicBezTo>
                <a:cubicBezTo>
                  <a:pt x="7567313" y="892524"/>
                  <a:pt x="7567313" y="883128"/>
                  <a:pt x="7564607" y="876446"/>
                </a:cubicBezTo>
                <a:cubicBezTo>
                  <a:pt x="7564399" y="875402"/>
                  <a:pt x="7562525" y="871226"/>
                  <a:pt x="7557739" y="864336"/>
                </a:cubicBezTo>
                <a:close/>
                <a:moveTo>
                  <a:pt x="7388325" y="845126"/>
                </a:moveTo>
                <a:cubicBezTo>
                  <a:pt x="7385621" y="848467"/>
                  <a:pt x="7377295" y="856610"/>
                  <a:pt x="7387701" y="869765"/>
                </a:cubicBezTo>
                <a:cubicBezTo>
                  <a:pt x="7395817" y="879996"/>
                  <a:pt x="7394985" y="883963"/>
                  <a:pt x="7395817" y="888765"/>
                </a:cubicBezTo>
                <a:cubicBezTo>
                  <a:pt x="7398733" y="884381"/>
                  <a:pt x="7405393" y="878117"/>
                  <a:pt x="7411429" y="876446"/>
                </a:cubicBezTo>
                <a:cubicBezTo>
                  <a:pt x="7410179" y="878117"/>
                  <a:pt x="7407889" y="884798"/>
                  <a:pt x="7412053" y="891480"/>
                </a:cubicBezTo>
                <a:cubicBezTo>
                  <a:pt x="7420169" y="904217"/>
                  <a:pt x="7414341" y="913404"/>
                  <a:pt x="7406433" y="915701"/>
                </a:cubicBezTo>
                <a:cubicBezTo>
                  <a:pt x="7397067" y="917997"/>
                  <a:pt x="7391033" y="907975"/>
                  <a:pt x="7391657" y="901920"/>
                </a:cubicBezTo>
                <a:cubicBezTo>
                  <a:pt x="7388325" y="907140"/>
                  <a:pt x="7382081" y="912151"/>
                  <a:pt x="7376879" y="912360"/>
                </a:cubicBezTo>
                <a:cubicBezTo>
                  <a:pt x="7365225" y="912360"/>
                  <a:pt x="7359189" y="906513"/>
                  <a:pt x="7356067" y="898788"/>
                </a:cubicBezTo>
                <a:cubicBezTo>
                  <a:pt x="7358773" y="909437"/>
                  <a:pt x="7350865" y="918415"/>
                  <a:pt x="7342329" y="919041"/>
                </a:cubicBezTo>
                <a:cubicBezTo>
                  <a:pt x="7334005" y="919250"/>
                  <a:pt x="7330675" y="914448"/>
                  <a:pt x="7330675" y="914448"/>
                </a:cubicBezTo>
                <a:cubicBezTo>
                  <a:pt x="7319229" y="901085"/>
                  <a:pt x="7325681" y="878534"/>
                  <a:pt x="7350031" y="865589"/>
                </a:cubicBezTo>
                <a:cubicBezTo>
                  <a:pt x="7347741" y="869973"/>
                  <a:pt x="7347533" y="875193"/>
                  <a:pt x="7350031" y="879161"/>
                </a:cubicBezTo>
                <a:cubicBezTo>
                  <a:pt x="7352113" y="882710"/>
                  <a:pt x="7353361" y="885007"/>
                  <a:pt x="7354401" y="887513"/>
                </a:cubicBezTo>
                <a:cubicBezTo>
                  <a:pt x="7357941" y="868303"/>
                  <a:pt x="7362935" y="852225"/>
                  <a:pt x="7388325" y="845126"/>
                </a:cubicBezTo>
                <a:close/>
                <a:moveTo>
                  <a:pt x="7599365" y="841577"/>
                </a:moveTo>
                <a:cubicBezTo>
                  <a:pt x="7588333" y="847423"/>
                  <a:pt x="7581049" y="881457"/>
                  <a:pt x="7597283" y="883128"/>
                </a:cubicBezTo>
                <a:cubicBezTo>
                  <a:pt x="7605609" y="882084"/>
                  <a:pt x="7606857" y="872688"/>
                  <a:pt x="7600821" y="860995"/>
                </a:cubicBezTo>
                <a:cubicBezTo>
                  <a:pt x="7597283" y="854313"/>
                  <a:pt x="7598531" y="843456"/>
                  <a:pt x="7599365" y="841577"/>
                </a:cubicBezTo>
                <a:close/>
                <a:moveTo>
                  <a:pt x="7612685" y="818817"/>
                </a:moveTo>
                <a:cubicBezTo>
                  <a:pt x="7609561" y="822576"/>
                  <a:pt x="7599573" y="832598"/>
                  <a:pt x="7611851" y="846588"/>
                </a:cubicBezTo>
                <a:cubicBezTo>
                  <a:pt x="7619553" y="855149"/>
                  <a:pt x="7620593" y="861830"/>
                  <a:pt x="7621217" y="867259"/>
                </a:cubicBezTo>
                <a:cubicBezTo>
                  <a:pt x="7624547" y="862457"/>
                  <a:pt x="7631415" y="859742"/>
                  <a:pt x="7638075" y="857863"/>
                </a:cubicBezTo>
                <a:cubicBezTo>
                  <a:pt x="7636617" y="859742"/>
                  <a:pt x="7633497" y="868303"/>
                  <a:pt x="7637867" y="873523"/>
                </a:cubicBezTo>
                <a:cubicBezTo>
                  <a:pt x="7645777" y="882710"/>
                  <a:pt x="7641613" y="894403"/>
                  <a:pt x="7634329" y="897953"/>
                </a:cubicBezTo>
                <a:cubicBezTo>
                  <a:pt x="7621425" y="902755"/>
                  <a:pt x="7615805" y="889809"/>
                  <a:pt x="7616637" y="882919"/>
                </a:cubicBezTo>
                <a:cubicBezTo>
                  <a:pt x="7612685" y="888974"/>
                  <a:pt x="7605609" y="894403"/>
                  <a:pt x="7599781" y="894821"/>
                </a:cubicBezTo>
                <a:cubicBezTo>
                  <a:pt x="7586669" y="894612"/>
                  <a:pt x="7579385" y="886677"/>
                  <a:pt x="7575845" y="878117"/>
                </a:cubicBezTo>
                <a:cubicBezTo>
                  <a:pt x="7578969" y="890227"/>
                  <a:pt x="7569809" y="902755"/>
                  <a:pt x="7560029" y="903381"/>
                </a:cubicBezTo>
                <a:cubicBezTo>
                  <a:pt x="7552537" y="903381"/>
                  <a:pt x="7547749" y="898161"/>
                  <a:pt x="7547749" y="898161"/>
                </a:cubicBezTo>
                <a:cubicBezTo>
                  <a:pt x="7532973" y="885216"/>
                  <a:pt x="7542129" y="860577"/>
                  <a:pt x="7569601" y="845753"/>
                </a:cubicBezTo>
                <a:cubicBezTo>
                  <a:pt x="7568145" y="849720"/>
                  <a:pt x="7562733" y="854940"/>
                  <a:pt x="7569809" y="867259"/>
                </a:cubicBezTo>
                <a:cubicBezTo>
                  <a:pt x="7571475" y="870391"/>
                  <a:pt x="7573765" y="872479"/>
                  <a:pt x="7574805" y="875193"/>
                </a:cubicBezTo>
                <a:cubicBezTo>
                  <a:pt x="7569185" y="855357"/>
                  <a:pt x="7583963" y="826752"/>
                  <a:pt x="7612685" y="818817"/>
                </a:cubicBezTo>
                <a:close/>
                <a:moveTo>
                  <a:pt x="7683807" y="786237"/>
                </a:moveTo>
                <a:cubicBezTo>
                  <a:pt x="7558587" y="785075"/>
                  <a:pt x="7277873" y="799234"/>
                  <a:pt x="7035693" y="931117"/>
                </a:cubicBezTo>
                <a:lnTo>
                  <a:pt x="7035693" y="1071187"/>
                </a:lnTo>
                <a:lnTo>
                  <a:pt x="7750011" y="1071187"/>
                </a:lnTo>
                <a:lnTo>
                  <a:pt x="7750011" y="788715"/>
                </a:lnTo>
                <a:cubicBezTo>
                  <a:pt x="7750011" y="788715"/>
                  <a:pt x="7725547" y="786625"/>
                  <a:pt x="7683807" y="786237"/>
                </a:cubicBezTo>
                <a:close/>
                <a:moveTo>
                  <a:pt x="0" y="0"/>
                </a:moveTo>
                <a:lnTo>
                  <a:pt x="8535569" y="0"/>
                </a:lnTo>
                <a:lnTo>
                  <a:pt x="8535569" y="2231082"/>
                </a:lnTo>
                <a:cubicBezTo>
                  <a:pt x="8103135" y="2209717"/>
                  <a:pt x="7076145" y="2183011"/>
                  <a:pt x="5776853" y="2310573"/>
                </a:cubicBezTo>
                <a:cubicBezTo>
                  <a:pt x="4764524" y="2409962"/>
                  <a:pt x="3786337" y="2582245"/>
                  <a:pt x="2869627" y="2822497"/>
                </a:cubicBezTo>
                <a:cubicBezTo>
                  <a:pt x="1959097" y="3061127"/>
                  <a:pt x="1107341" y="3367913"/>
                  <a:pt x="328955" y="3737033"/>
                </a:cubicBezTo>
                <a:lnTo>
                  <a:pt x="0" y="3898976"/>
                </a:lnTo>
                <a:close/>
              </a:path>
            </a:pathLst>
          </a:custGeom>
          <a:solidFill>
            <a:schemeClr val="bg2"/>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181221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Page and Image_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2FCFB5-A021-CB0A-3F95-4B24EEB91803}"/>
              </a:ext>
            </a:extLst>
          </p:cNvPr>
          <p:cNvSpPr/>
          <p:nvPr/>
        </p:nvSpPr>
        <p:spPr>
          <a:xfrm>
            <a:off x="11575488" y="3456"/>
            <a:ext cx="8535568" cy="11310938"/>
          </a:xfrm>
          <a:prstGeom prst="rect">
            <a:avLst/>
          </a:prstGeom>
          <a:solidFill>
            <a:srgbClr val="0056A4"/>
          </a:solidFill>
          <a:ln w="10473" cap="flat">
            <a:noFill/>
            <a:prstDash val="solid"/>
            <a:miter/>
          </a:ln>
        </p:spPr>
        <p:txBody>
          <a:bodyPr/>
          <a:lstStyle/>
          <a:p>
            <a:endParaRPr lang="en-GB"/>
          </a:p>
        </p:txBody>
      </p:sp>
      <p:sp>
        <p:nvSpPr>
          <p:cNvPr id="12" name="Rectangle 11">
            <a:extLst>
              <a:ext uri="{FF2B5EF4-FFF2-40B4-BE49-F238E27FC236}">
                <a16:creationId xmlns:a16="http://schemas.microsoft.com/office/drawing/2014/main" id="{FF525777-7521-6DA2-4907-AD898BC22338}"/>
              </a:ext>
            </a:extLst>
          </p:cNvPr>
          <p:cNvSpPr/>
          <p:nvPr/>
        </p:nvSpPr>
        <p:spPr>
          <a:xfrm>
            <a:off x="2723" y="3456"/>
            <a:ext cx="20108334" cy="11310938"/>
          </a:xfrm>
          <a:prstGeom prst="rect">
            <a:avLst/>
          </a:prstGeom>
          <a:noFill/>
          <a:ln w="10473" cap="flat">
            <a:noFill/>
            <a:prstDash val="solid"/>
            <a:miter/>
          </a:ln>
        </p:spPr>
        <p:txBody>
          <a:bodyPr/>
          <a:lstStyle/>
          <a:p>
            <a:endParaRPr lang="en-GB"/>
          </a:p>
        </p:txBody>
      </p:sp>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5742000"/>
          </a:xfrm>
        </p:spPr>
        <p:txBody>
          <a:bodyPr/>
          <a:lstStyle>
            <a:lvl1pPr>
              <a:defRPr sz="2500"/>
            </a:lvl1pPr>
          </a:lstStyle>
          <a:p>
            <a:pPr lvl="0"/>
            <a:r>
              <a:rPr lang="en-US"/>
              <a:t>Click to edit Master text styles</a:t>
            </a:r>
          </a:p>
        </p:txBody>
      </p:sp>
      <p:sp>
        <p:nvSpPr>
          <p:cNvPr id="13" name="object 11">
            <a:extLst>
              <a:ext uri="{FF2B5EF4-FFF2-40B4-BE49-F238E27FC236}">
                <a16:creationId xmlns:a16="http://schemas.microsoft.com/office/drawing/2014/main" id="{0878127F-C047-B44E-E929-126DA58D3975}"/>
              </a:ext>
            </a:extLst>
          </p:cNvPr>
          <p:cNvSpPr/>
          <p:nvPr userDrawn="1"/>
        </p:nvSpPr>
        <p:spPr>
          <a:xfrm>
            <a:off x="785315" y="10523239"/>
            <a:ext cx="7920000" cy="0"/>
          </a:xfrm>
          <a:custGeom>
            <a:avLst/>
            <a:gdLst/>
            <a:ahLst/>
            <a:cxnLst/>
            <a:rect l="l" t="t" r="r" b="b"/>
            <a:pathLst>
              <a:path w="18533745">
                <a:moveTo>
                  <a:pt x="0" y="0"/>
                </a:moveTo>
                <a:lnTo>
                  <a:pt x="18533467" y="0"/>
                </a:lnTo>
              </a:path>
            </a:pathLst>
          </a:custGeom>
          <a:ln w="10470">
            <a:solidFill>
              <a:srgbClr val="04204B"/>
            </a:solidFill>
          </a:ln>
        </p:spPr>
        <p:txBody>
          <a:bodyPr wrap="square" lIns="0" tIns="0" rIns="0" bIns="0" rtlCol="0"/>
          <a:lstStyle/>
          <a:p>
            <a:endParaRPr/>
          </a:p>
        </p:txBody>
      </p:sp>
      <p:pic>
        <p:nvPicPr>
          <p:cNvPr id="14" name="Picture 13">
            <a:extLst>
              <a:ext uri="{FF2B5EF4-FFF2-40B4-BE49-F238E27FC236}">
                <a16:creationId xmlns:a16="http://schemas.microsoft.com/office/drawing/2014/main" id="{FCC23995-9DA1-07F4-5400-B771322F977F}"/>
              </a:ext>
            </a:extLst>
          </p:cNvPr>
          <p:cNvPicPr>
            <a:picLocks noChangeAspect="1"/>
          </p:cNvPicPr>
          <p:nvPr userDrawn="1"/>
        </p:nvPicPr>
        <p:blipFill>
          <a:blip r:embed="rId2"/>
          <a:stretch>
            <a:fillRect/>
          </a:stretch>
        </p:blipFill>
        <p:spPr>
          <a:xfrm>
            <a:off x="18605634" y="786175"/>
            <a:ext cx="714738" cy="1040881"/>
          </a:xfrm>
          <a:prstGeom prst="rect">
            <a:avLst/>
          </a:prstGeom>
        </p:spPr>
      </p:pic>
      <p:sp>
        <p:nvSpPr>
          <p:cNvPr id="16" name="Picture Placeholder 15">
            <a:extLst>
              <a:ext uri="{FF2B5EF4-FFF2-40B4-BE49-F238E27FC236}">
                <a16:creationId xmlns:a16="http://schemas.microsoft.com/office/drawing/2014/main" id="{9757A1D0-05DF-B1F8-7BCA-0A7C05A3E214}"/>
              </a:ext>
            </a:extLst>
          </p:cNvPr>
          <p:cNvSpPr>
            <a:spLocks noGrp="1" noChangeAspect="1"/>
          </p:cNvSpPr>
          <p:nvPr>
            <p:ph type="pic" sz="quarter" idx="10"/>
          </p:nvPr>
        </p:nvSpPr>
        <p:spPr>
          <a:xfrm>
            <a:off x="11575488" y="2674101"/>
            <a:ext cx="8535568" cy="8640293"/>
          </a:xfrm>
          <a:custGeom>
            <a:avLst/>
            <a:gdLst>
              <a:gd name="csX0" fmla="*/ 7547976 w 8535568"/>
              <a:gd name="csY0" fmla="*/ 39 h 8640293"/>
              <a:gd name="csX1" fmla="*/ 8535568 w 8535568"/>
              <a:gd name="csY1" fmla="*/ 30261 h 8640293"/>
              <a:gd name="csX2" fmla="*/ 8535568 w 8535568"/>
              <a:gd name="csY2" fmla="*/ 8640293 h 8640293"/>
              <a:gd name="csX3" fmla="*/ 0 w 8535568"/>
              <a:gd name="csY3" fmla="*/ 8640293 h 8640293"/>
              <a:gd name="csX4" fmla="*/ 0 w 8535568"/>
              <a:gd name="csY4" fmla="*/ 1726168 h 8640293"/>
              <a:gd name="csX5" fmla="*/ 7547976 w 8535568"/>
              <a:gd name="csY5" fmla="*/ 39 h 8640293"/>
            </a:gdLst>
            <a:ahLst/>
            <a:cxnLst>
              <a:cxn ang="0">
                <a:pos x="csX0" y="csY0"/>
              </a:cxn>
              <a:cxn ang="0">
                <a:pos x="csX1" y="csY1"/>
              </a:cxn>
              <a:cxn ang="0">
                <a:pos x="csX2" y="csY2"/>
              </a:cxn>
              <a:cxn ang="0">
                <a:pos x="csX3" y="csY3"/>
              </a:cxn>
              <a:cxn ang="0">
                <a:pos x="csX4" y="csY4"/>
              </a:cxn>
              <a:cxn ang="0">
                <a:pos x="csX5" y="csY5"/>
              </a:cxn>
            </a:cxnLst>
            <a:rect l="l" t="t" r="r" b="b"/>
            <a:pathLst>
              <a:path w="8535568" h="8640293">
                <a:moveTo>
                  <a:pt x="7547976" y="39"/>
                </a:moveTo>
                <a:cubicBezTo>
                  <a:pt x="8165620" y="-1253"/>
                  <a:pt x="8535568" y="30261"/>
                  <a:pt x="8535568" y="30261"/>
                </a:cubicBezTo>
                <a:lnTo>
                  <a:pt x="8535568" y="8640293"/>
                </a:lnTo>
                <a:lnTo>
                  <a:pt x="0" y="8640293"/>
                </a:lnTo>
                <a:lnTo>
                  <a:pt x="0" y="1726168"/>
                </a:lnTo>
                <a:cubicBezTo>
                  <a:pt x="2773444" y="220887"/>
                  <a:pt x="5969550" y="3340"/>
                  <a:pt x="7547976" y="39"/>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037707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and Image_4">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9304484"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9304484"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4353102" cy="5742000"/>
          </a:xfrm>
        </p:spPr>
        <p:txBody>
          <a:bodyPr>
            <a:noAutofit/>
          </a:bodyPr>
          <a:lstStyle>
            <a:lvl1pPr>
              <a:defRPr sz="1800"/>
            </a:lvl1pPr>
          </a:lstStyle>
          <a:p>
            <a:pPr lvl="0"/>
            <a:r>
              <a:rPr lang="en-US"/>
              <a:t>Click to edit Master text styles</a:t>
            </a:r>
          </a:p>
        </p:txBody>
      </p:sp>
      <p:sp>
        <p:nvSpPr>
          <p:cNvPr id="13" name="Content Placeholder 2">
            <a:extLst>
              <a:ext uri="{FF2B5EF4-FFF2-40B4-BE49-F238E27FC236}">
                <a16:creationId xmlns:a16="http://schemas.microsoft.com/office/drawing/2014/main" id="{188CC2E2-603A-02D8-1581-6507ECE26C79}"/>
              </a:ext>
            </a:extLst>
          </p:cNvPr>
          <p:cNvSpPr>
            <a:spLocks noGrp="1"/>
          </p:cNvSpPr>
          <p:nvPr>
            <p:ph idx="17"/>
          </p:nvPr>
        </p:nvSpPr>
        <p:spPr>
          <a:xfrm>
            <a:off x="5736698" y="4233183"/>
            <a:ext cx="4353102" cy="5742000"/>
          </a:xfrm>
        </p:spPr>
        <p:txBody>
          <a:bodyPr>
            <a:noAutofit/>
          </a:bodyPr>
          <a:lstStyle>
            <a:lvl1pPr>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709DB031-690B-1AA6-80CB-0BC4335C4971}"/>
              </a:ext>
            </a:extLst>
          </p:cNvPr>
          <p:cNvSpPr>
            <a:spLocks noGrp="1" noChangeAspect="1"/>
          </p:cNvSpPr>
          <p:nvPr>
            <p:ph type="pic" sz="quarter" idx="10"/>
          </p:nvPr>
        </p:nvSpPr>
        <p:spPr>
          <a:xfrm>
            <a:off x="10693026" y="2387851"/>
            <a:ext cx="8629827" cy="7917671"/>
          </a:xfrm>
          <a:custGeom>
            <a:avLst/>
            <a:gdLst>
              <a:gd name="csX0" fmla="*/ 7631331 w 8629827"/>
              <a:gd name="csY0" fmla="*/ 40 h 7917671"/>
              <a:gd name="csX1" fmla="*/ 8629827 w 8629827"/>
              <a:gd name="csY1" fmla="*/ 30595 h 7917671"/>
              <a:gd name="csX2" fmla="*/ 8629827 w 8629827"/>
              <a:gd name="csY2" fmla="*/ 7917671 h 7917671"/>
              <a:gd name="csX3" fmla="*/ 0 w 8629827"/>
              <a:gd name="csY3" fmla="*/ 7917671 h 7917671"/>
              <a:gd name="csX4" fmla="*/ 0 w 8629827"/>
              <a:gd name="csY4" fmla="*/ 1745250 h 7917671"/>
              <a:gd name="csX5" fmla="*/ 7631331 w 8629827"/>
              <a:gd name="csY5" fmla="*/ 40 h 7917671"/>
            </a:gdLst>
            <a:ahLst/>
            <a:cxnLst>
              <a:cxn ang="0">
                <a:pos x="csX0" y="csY0"/>
              </a:cxn>
              <a:cxn ang="0">
                <a:pos x="csX1" y="csY1"/>
              </a:cxn>
              <a:cxn ang="0">
                <a:pos x="csX2" y="csY2"/>
              </a:cxn>
              <a:cxn ang="0">
                <a:pos x="csX3" y="csY3"/>
              </a:cxn>
              <a:cxn ang="0">
                <a:pos x="csX4" y="csY4"/>
              </a:cxn>
              <a:cxn ang="0">
                <a:pos x="csX5" y="csY5"/>
              </a:cxn>
            </a:cxnLst>
            <a:rect l="l" t="t" r="r" b="b"/>
            <a:pathLst>
              <a:path w="8629827" h="7917671">
                <a:moveTo>
                  <a:pt x="7631331" y="40"/>
                </a:moveTo>
                <a:cubicBezTo>
                  <a:pt x="8255795" y="-1266"/>
                  <a:pt x="8629827" y="30595"/>
                  <a:pt x="8629827" y="30595"/>
                </a:cubicBezTo>
                <a:lnTo>
                  <a:pt x="8629827" y="7917671"/>
                </a:lnTo>
                <a:lnTo>
                  <a:pt x="0" y="7917671"/>
                </a:lnTo>
                <a:lnTo>
                  <a:pt x="0" y="1745250"/>
                </a:lnTo>
                <a:cubicBezTo>
                  <a:pt x="2804082" y="223333"/>
                  <a:pt x="6035478" y="3378"/>
                  <a:pt x="7631331" y="40"/>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967388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Half Page and Image_5">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1538883"/>
          </a:xfrm>
        </p:spPr>
        <p:txBody>
          <a:bodyPr>
            <a:noAutofit/>
          </a:bodyPr>
          <a:lstStyle>
            <a:lvl1pPr>
              <a:defRPr sz="2500"/>
            </a:lvl1pPr>
          </a:lstStyle>
          <a:p>
            <a:pPr lvl="0"/>
            <a:r>
              <a:rPr lang="en-US"/>
              <a:t>Click to edit Master text styles</a:t>
            </a:r>
          </a:p>
        </p:txBody>
      </p:sp>
      <p:pic>
        <p:nvPicPr>
          <p:cNvPr id="3" name="Picture 2">
            <a:extLst>
              <a:ext uri="{FF2B5EF4-FFF2-40B4-BE49-F238E27FC236}">
                <a16:creationId xmlns:a16="http://schemas.microsoft.com/office/drawing/2014/main" id="{B5E5A211-BB3D-F821-CC7E-C520195E85DB}"/>
              </a:ext>
            </a:extLst>
          </p:cNvPr>
          <p:cNvPicPr>
            <a:picLocks noChangeAspect="1"/>
          </p:cNvPicPr>
          <p:nvPr userDrawn="1"/>
        </p:nvPicPr>
        <p:blipFill>
          <a:blip r:embed="rId2"/>
          <a:stretch>
            <a:fillRect/>
          </a:stretch>
        </p:blipFill>
        <p:spPr>
          <a:xfrm>
            <a:off x="18605634" y="786175"/>
            <a:ext cx="714738" cy="1040881"/>
          </a:xfrm>
          <a:prstGeom prst="rect">
            <a:avLst/>
          </a:prstGeom>
        </p:spPr>
      </p:pic>
      <p:sp>
        <p:nvSpPr>
          <p:cNvPr id="4" name="object 11">
            <a:extLst>
              <a:ext uri="{FF2B5EF4-FFF2-40B4-BE49-F238E27FC236}">
                <a16:creationId xmlns:a16="http://schemas.microsoft.com/office/drawing/2014/main" id="{3C04A89A-1E67-48F5-E942-11262C435A6F}"/>
              </a:ext>
            </a:extLst>
          </p:cNvPr>
          <p:cNvSpPr/>
          <p:nvPr userDrawn="1"/>
        </p:nvSpPr>
        <p:spPr>
          <a:xfrm>
            <a:off x="785315" y="10523239"/>
            <a:ext cx="18540000" cy="0"/>
          </a:xfrm>
          <a:custGeom>
            <a:avLst/>
            <a:gdLst/>
            <a:ahLst/>
            <a:cxnLst/>
            <a:rect l="l" t="t" r="r" b="b"/>
            <a:pathLst>
              <a:path w="18533745">
                <a:moveTo>
                  <a:pt x="0" y="0"/>
                </a:moveTo>
                <a:lnTo>
                  <a:pt x="18533467" y="0"/>
                </a:lnTo>
              </a:path>
            </a:pathLst>
          </a:custGeom>
          <a:ln w="10470">
            <a:solidFill>
              <a:schemeClr val="tx1"/>
            </a:solidFill>
          </a:ln>
        </p:spPr>
        <p:txBody>
          <a:bodyPr wrap="square" lIns="0" tIns="0" rIns="0" bIns="0" rtlCol="0"/>
          <a:lstStyle/>
          <a:p>
            <a:endParaRPr/>
          </a:p>
        </p:txBody>
      </p:sp>
      <p:sp>
        <p:nvSpPr>
          <p:cNvPr id="13" name="Freeform 12">
            <a:extLst>
              <a:ext uri="{FF2B5EF4-FFF2-40B4-BE49-F238E27FC236}">
                <a16:creationId xmlns:a16="http://schemas.microsoft.com/office/drawing/2014/main" id="{86CBDD9D-6FCC-B8E2-338F-012A213159D8}"/>
              </a:ext>
            </a:extLst>
          </p:cNvPr>
          <p:cNvSpPr/>
          <p:nvPr/>
        </p:nvSpPr>
        <p:spPr>
          <a:xfrm>
            <a:off x="0" y="5282555"/>
            <a:ext cx="20108334" cy="4130344"/>
          </a:xfrm>
          <a:custGeom>
            <a:avLst/>
            <a:gdLst>
              <a:gd name="csX0" fmla="*/ 0 w 20108334"/>
              <a:gd name="csY0" fmla="*/ 4130345 h 4130344"/>
              <a:gd name="csX1" fmla="*/ 6661096 w 20108334"/>
              <a:gd name="csY1" fmla="*/ 1680375 h 4130344"/>
              <a:gd name="csX2" fmla="*/ 13817357 w 20108334"/>
              <a:gd name="csY2" fmla="*/ 419833 h 4130344"/>
              <a:gd name="csX3" fmla="*/ 19095376 w 20108334"/>
              <a:gd name="csY3" fmla="*/ 179895 h 4130344"/>
              <a:gd name="csX4" fmla="*/ 20108334 w 20108334"/>
              <a:gd name="csY4" fmla="*/ 201679 h 4130344"/>
              <a:gd name="csX5" fmla="*/ 20108334 w 20108334"/>
              <a:gd name="csY5" fmla="*/ 23532 h 4130344"/>
              <a:gd name="csX6" fmla="*/ 19100614 w 20108334"/>
              <a:gd name="csY6" fmla="*/ 1852 h 4130344"/>
              <a:gd name="csX7" fmla="*/ 13803953 w 20108334"/>
              <a:gd name="csY7" fmla="*/ 242210 h 4130344"/>
              <a:gd name="csX8" fmla="*/ 6618365 w 20108334"/>
              <a:gd name="csY8" fmla="*/ 1507569 h 4130344"/>
              <a:gd name="csX9" fmla="*/ 0 w 20108334"/>
              <a:gd name="csY9" fmla="*/ 3931775 h 4130344"/>
              <a:gd name="csX10" fmla="*/ 0 w 20108334"/>
              <a:gd name="csY10" fmla="*/ 4130345 h 41303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0108334" h="4130344">
                <a:moveTo>
                  <a:pt x="0" y="4130345"/>
                </a:moveTo>
                <a:cubicBezTo>
                  <a:pt x="2023296" y="3132783"/>
                  <a:pt x="4258359" y="2310331"/>
                  <a:pt x="6661096" y="1680375"/>
                </a:cubicBezTo>
                <a:cubicBezTo>
                  <a:pt x="8916999" y="1088854"/>
                  <a:pt x="11324762" y="664799"/>
                  <a:pt x="13817357" y="419833"/>
                </a:cubicBezTo>
                <a:cubicBezTo>
                  <a:pt x="16035768" y="201783"/>
                  <a:pt x="17912022" y="169003"/>
                  <a:pt x="19095376" y="179895"/>
                </a:cubicBezTo>
                <a:cubicBezTo>
                  <a:pt x="19482148" y="183455"/>
                  <a:pt x="19822000" y="191730"/>
                  <a:pt x="20108334" y="201679"/>
                </a:cubicBezTo>
                <a:lnTo>
                  <a:pt x="20108334" y="23532"/>
                </a:lnTo>
                <a:cubicBezTo>
                  <a:pt x="19822628" y="13687"/>
                  <a:pt x="19484556" y="5413"/>
                  <a:pt x="19100614" y="1852"/>
                </a:cubicBezTo>
                <a:cubicBezTo>
                  <a:pt x="17913070" y="-9145"/>
                  <a:pt x="16030217" y="23636"/>
                  <a:pt x="13803953" y="242210"/>
                </a:cubicBezTo>
                <a:cubicBezTo>
                  <a:pt x="11301512" y="488013"/>
                  <a:pt x="8883904" y="913640"/>
                  <a:pt x="6618365" y="1507569"/>
                </a:cubicBezTo>
                <a:cubicBezTo>
                  <a:pt x="4234271" y="2132393"/>
                  <a:pt x="2013871" y="2946048"/>
                  <a:pt x="0" y="3931775"/>
                </a:cubicBezTo>
                <a:lnTo>
                  <a:pt x="0" y="4130345"/>
                </a:lnTo>
                <a:close/>
              </a:path>
            </a:pathLst>
          </a:custGeom>
          <a:solidFill>
            <a:srgbClr val="FAFAFA"/>
          </a:solidFill>
          <a:ln w="10473" cap="flat">
            <a:noFill/>
            <a:prstDash val="solid"/>
            <a:miter/>
          </a:ln>
        </p:spPr>
        <p:txBody>
          <a:bodyPr/>
          <a:lstStyle/>
          <a:p>
            <a:endParaRPr lang="en-GB"/>
          </a:p>
        </p:txBody>
      </p:sp>
      <p:sp>
        <p:nvSpPr>
          <p:cNvPr id="16" name="Picture Placeholder 15">
            <a:extLst>
              <a:ext uri="{FF2B5EF4-FFF2-40B4-BE49-F238E27FC236}">
                <a16:creationId xmlns:a16="http://schemas.microsoft.com/office/drawing/2014/main" id="{ACCEBB3A-BC80-B701-83AF-AD9B79108DF8}"/>
              </a:ext>
            </a:extLst>
          </p:cNvPr>
          <p:cNvSpPr>
            <a:spLocks noGrp="1" noChangeAspect="1"/>
          </p:cNvSpPr>
          <p:nvPr>
            <p:ph type="pic" sz="quarter" idx="10"/>
          </p:nvPr>
        </p:nvSpPr>
        <p:spPr>
          <a:xfrm>
            <a:off x="9174428" y="2643093"/>
            <a:ext cx="10148425" cy="7666302"/>
          </a:xfrm>
          <a:custGeom>
            <a:avLst/>
            <a:gdLst>
              <a:gd name="csX0" fmla="*/ 0 w 10148425"/>
              <a:gd name="csY0" fmla="*/ 0 h 7666302"/>
              <a:gd name="csX1" fmla="*/ 10148425 w 10148425"/>
              <a:gd name="csY1" fmla="*/ 0 h 7666302"/>
              <a:gd name="csX2" fmla="*/ 10148425 w 10148425"/>
              <a:gd name="csY2" fmla="*/ 7666302 h 7666302"/>
              <a:gd name="csX3" fmla="*/ 0 w 10148425"/>
              <a:gd name="csY3" fmla="*/ 7666302 h 7666302"/>
            </a:gdLst>
            <a:ahLst/>
            <a:cxnLst>
              <a:cxn ang="0">
                <a:pos x="csX0" y="csY0"/>
              </a:cxn>
              <a:cxn ang="0">
                <a:pos x="csX1" y="csY1"/>
              </a:cxn>
              <a:cxn ang="0">
                <a:pos x="csX2" y="csY2"/>
              </a:cxn>
              <a:cxn ang="0">
                <a:pos x="csX3" y="csY3"/>
              </a:cxn>
            </a:cxnLst>
            <a:rect l="l" t="t" r="r" b="b"/>
            <a:pathLst>
              <a:path w="10148425" h="7666302">
                <a:moveTo>
                  <a:pt x="0" y="0"/>
                </a:moveTo>
                <a:lnTo>
                  <a:pt x="10148425" y="0"/>
                </a:lnTo>
                <a:lnTo>
                  <a:pt x="10148425" y="7666302"/>
                </a:lnTo>
                <a:lnTo>
                  <a:pt x="0" y="7666302"/>
                </a:lnTo>
                <a:close/>
              </a:path>
            </a:pathLst>
          </a:custGeom>
          <a:solidFill>
            <a:schemeClr val="bg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5242597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5315" y="309483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D32F4596-78CC-6DF3-8409-8097944108AC}"/>
              </a:ext>
            </a:extLst>
          </p:cNvPr>
          <p:cNvSpPr>
            <a:spLocks noGrp="1" noChangeAspect="1"/>
          </p:cNvSpPr>
          <p:nvPr>
            <p:ph type="pic" sz="quarter" idx="10"/>
          </p:nvPr>
        </p:nvSpPr>
        <p:spPr>
          <a:xfrm>
            <a:off x="3562" y="3644678"/>
            <a:ext cx="20108333" cy="7666260"/>
          </a:xfrm>
          <a:custGeom>
            <a:avLst/>
            <a:gdLst>
              <a:gd name="csX0" fmla="*/ 17781733 w 20108333"/>
              <a:gd name="csY0" fmla="*/ 92 h 7666260"/>
              <a:gd name="csX1" fmla="*/ 20108333 w 20108333"/>
              <a:gd name="csY1" fmla="*/ 71279 h 7666260"/>
              <a:gd name="csX2" fmla="*/ 20108333 w 20108333"/>
              <a:gd name="csY2" fmla="*/ 7666260 h 7666260"/>
              <a:gd name="csX3" fmla="*/ 0 w 20108333"/>
              <a:gd name="csY3" fmla="*/ 7666260 h 7666260"/>
              <a:gd name="csX4" fmla="*/ 0 w 20108333"/>
              <a:gd name="csY4" fmla="*/ 4066554 h 7666260"/>
              <a:gd name="csX5" fmla="*/ 17781733 w 20108333"/>
              <a:gd name="csY5" fmla="*/ 92 h 7666260"/>
            </a:gdLst>
            <a:ahLst/>
            <a:cxnLst>
              <a:cxn ang="0">
                <a:pos x="csX0" y="csY0"/>
              </a:cxn>
              <a:cxn ang="0">
                <a:pos x="csX1" y="csY1"/>
              </a:cxn>
              <a:cxn ang="0">
                <a:pos x="csX2" y="csY2"/>
              </a:cxn>
              <a:cxn ang="0">
                <a:pos x="csX3" y="csY3"/>
              </a:cxn>
              <a:cxn ang="0">
                <a:pos x="csX4" y="csY4"/>
              </a:cxn>
              <a:cxn ang="0">
                <a:pos x="csX5" y="csY5"/>
              </a:cxn>
            </a:cxnLst>
            <a:rect l="l" t="t" r="r" b="b"/>
            <a:pathLst>
              <a:path w="20108333" h="7666260">
                <a:moveTo>
                  <a:pt x="17781733" y="92"/>
                </a:moveTo>
                <a:cubicBezTo>
                  <a:pt x="19236799" y="-2957"/>
                  <a:pt x="20108333" y="71279"/>
                  <a:pt x="20108333" y="71279"/>
                </a:cubicBezTo>
                <a:lnTo>
                  <a:pt x="20108333" y="7666260"/>
                </a:lnTo>
                <a:lnTo>
                  <a:pt x="0" y="7666260"/>
                </a:lnTo>
                <a:lnTo>
                  <a:pt x="0" y="4066554"/>
                </a:lnTo>
                <a:cubicBezTo>
                  <a:pt x="6533748" y="520409"/>
                  <a:pt x="14063229" y="7882"/>
                  <a:pt x="17781733" y="92"/>
                </a:cubicBezTo>
                <a:close/>
              </a:path>
            </a:pathLst>
          </a:custGeom>
          <a:solidFill>
            <a:schemeClr val="bg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pic>
        <p:nvPicPr>
          <p:cNvPr id="3" name="Graphic 2">
            <a:extLst>
              <a:ext uri="{FF2B5EF4-FFF2-40B4-BE49-F238E27FC236}">
                <a16:creationId xmlns:a16="http://schemas.microsoft.com/office/drawing/2014/main" id="{FCD63D7C-DE40-7A35-3600-BBEC3FA8ACE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85315" y="789809"/>
            <a:ext cx="3802561" cy="1216733"/>
          </a:xfrm>
          <a:prstGeom prst="rect">
            <a:avLst/>
          </a:prstGeom>
        </p:spPr>
      </p:pic>
    </p:spTree>
    <p:extLst>
      <p:ext uri="{BB962C8B-B14F-4D97-AF65-F5344CB8AC3E}">
        <p14:creationId xmlns:p14="http://schemas.microsoft.com/office/powerpoint/2010/main" val="1743372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age and Image_6">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5315" y="1700056"/>
            <a:ext cx="8556133"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2" y="3134310"/>
            <a:ext cx="8556133"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1" y="4092503"/>
            <a:ext cx="9309429" cy="5742000"/>
          </a:xfrm>
        </p:spPr>
        <p:txBody>
          <a:bodyPr>
            <a:noAutofit/>
          </a:bodyPr>
          <a:lstStyle>
            <a:lvl1pPr marL="288000" indent="-288000">
              <a:lnSpc>
                <a:spcPct val="150000"/>
              </a:lnSpc>
              <a:spcAft>
                <a:spcPts val="600"/>
              </a:spcAft>
              <a:buClr>
                <a:schemeClr val="tx1"/>
              </a:buClr>
              <a:buFont typeface="Arial" panose="020B0604020202020204" pitchFamily="34" charset="0"/>
              <a:buChar char="•"/>
              <a:defRPr sz="2500"/>
            </a:lvl1pPr>
          </a:lstStyle>
          <a:p>
            <a:pPr lvl="0"/>
            <a:r>
              <a:rPr lang="en-US"/>
              <a:t>Click to edit Master text styles</a:t>
            </a:r>
          </a:p>
        </p:txBody>
      </p:sp>
      <p:sp>
        <p:nvSpPr>
          <p:cNvPr id="37" name="Picture Placeholder 36">
            <a:extLst>
              <a:ext uri="{FF2B5EF4-FFF2-40B4-BE49-F238E27FC236}">
                <a16:creationId xmlns:a16="http://schemas.microsoft.com/office/drawing/2014/main" id="{F213CED0-C3EA-60EC-9DF5-9B1BBD7D9906}"/>
              </a:ext>
            </a:extLst>
          </p:cNvPr>
          <p:cNvSpPr>
            <a:spLocks noGrp="1" noChangeAspect="1"/>
          </p:cNvSpPr>
          <p:nvPr>
            <p:ph type="pic" sz="quarter" idx="10"/>
          </p:nvPr>
        </p:nvSpPr>
        <p:spPr>
          <a:xfrm>
            <a:off x="10696690" y="2387858"/>
            <a:ext cx="8626162" cy="5432923"/>
          </a:xfrm>
          <a:custGeom>
            <a:avLst/>
            <a:gdLst>
              <a:gd name="csX0" fmla="*/ 7628088 w 8626162"/>
              <a:gd name="csY0" fmla="*/ 40 h 5432923"/>
              <a:gd name="csX1" fmla="*/ 8626162 w 8626162"/>
              <a:gd name="csY1" fmla="*/ 30903 h 5432923"/>
              <a:gd name="csX2" fmla="*/ 8626162 w 8626162"/>
              <a:gd name="csY2" fmla="*/ 5432923 h 5432923"/>
              <a:gd name="csX3" fmla="*/ 0 w 8626162"/>
              <a:gd name="csY3" fmla="*/ 5432923 h 5432923"/>
              <a:gd name="csX4" fmla="*/ 0 w 8626162"/>
              <a:gd name="csY4" fmla="*/ 1763047 h 5432923"/>
              <a:gd name="csX5" fmla="*/ 7628088 w 8626162"/>
              <a:gd name="csY5" fmla="*/ 40 h 5432923"/>
            </a:gdLst>
            <a:ahLst/>
            <a:cxnLst>
              <a:cxn ang="0">
                <a:pos x="csX0" y="csY0"/>
              </a:cxn>
              <a:cxn ang="0">
                <a:pos x="csX1" y="csY1"/>
              </a:cxn>
              <a:cxn ang="0">
                <a:pos x="csX2" y="csY2"/>
              </a:cxn>
              <a:cxn ang="0">
                <a:pos x="csX3" y="csY3"/>
              </a:cxn>
              <a:cxn ang="0">
                <a:pos x="csX4" y="csY4"/>
              </a:cxn>
              <a:cxn ang="0">
                <a:pos x="csX5" y="csY5"/>
              </a:cxn>
            </a:cxnLst>
            <a:rect l="l" t="t" r="r" b="b"/>
            <a:pathLst>
              <a:path w="8626162" h="5432923">
                <a:moveTo>
                  <a:pt x="7628088" y="40"/>
                </a:moveTo>
                <a:cubicBezTo>
                  <a:pt x="8252288" y="-1282"/>
                  <a:pt x="8626162" y="30903"/>
                  <a:pt x="8626162" y="30903"/>
                </a:cubicBezTo>
                <a:lnTo>
                  <a:pt x="8626162" y="5432923"/>
                </a:lnTo>
                <a:lnTo>
                  <a:pt x="0" y="5432923"/>
                </a:lnTo>
                <a:lnTo>
                  <a:pt x="0" y="1763047"/>
                </a:lnTo>
                <a:cubicBezTo>
                  <a:pt x="2802877" y="225624"/>
                  <a:pt x="6032907" y="3418"/>
                  <a:pt x="7628088" y="40"/>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E550116B-C8BF-1577-1E8A-F337CDE724C5}"/>
              </a:ext>
            </a:extLst>
          </p:cNvPr>
          <p:cNvSpPr>
            <a:spLocks noGrp="1" noChangeAspect="1"/>
          </p:cNvSpPr>
          <p:nvPr>
            <p:ph type="pic" sz="quarter" idx="18"/>
          </p:nvPr>
        </p:nvSpPr>
        <p:spPr>
          <a:xfrm>
            <a:off x="14396519" y="8134868"/>
            <a:ext cx="1971140" cy="2170652"/>
          </a:xfrm>
          <a:custGeom>
            <a:avLst/>
            <a:gdLst>
              <a:gd name="csX0" fmla="*/ 0 w 1971140"/>
              <a:gd name="csY0" fmla="*/ 0 h 2170652"/>
              <a:gd name="csX1" fmla="*/ 1971140 w 1971140"/>
              <a:gd name="csY1" fmla="*/ 0 h 2170652"/>
              <a:gd name="csX2" fmla="*/ 1971140 w 1971140"/>
              <a:gd name="csY2" fmla="*/ 2170652 h 2170652"/>
              <a:gd name="csX3" fmla="*/ 0 w 1971140"/>
              <a:gd name="csY3" fmla="*/ 2170652 h 2170652"/>
            </a:gdLst>
            <a:ahLst/>
            <a:cxnLst>
              <a:cxn ang="0">
                <a:pos x="csX0" y="csY0"/>
              </a:cxn>
              <a:cxn ang="0">
                <a:pos x="csX1" y="csY1"/>
              </a:cxn>
              <a:cxn ang="0">
                <a:pos x="csX2" y="csY2"/>
              </a:cxn>
              <a:cxn ang="0">
                <a:pos x="csX3" y="csY3"/>
              </a:cxn>
            </a:cxnLst>
            <a:rect l="l" t="t" r="r" b="b"/>
            <a:pathLst>
              <a:path w="1971140" h="2170652">
                <a:moveTo>
                  <a:pt x="0" y="0"/>
                </a:moveTo>
                <a:lnTo>
                  <a:pt x="1971140" y="0"/>
                </a:lnTo>
                <a:lnTo>
                  <a:pt x="1971140" y="2170652"/>
                </a:lnTo>
                <a:lnTo>
                  <a:pt x="0" y="217065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E82E5CE1-9D59-CFA3-9A62-93670F33F81C}"/>
              </a:ext>
            </a:extLst>
          </p:cNvPr>
          <p:cNvSpPr>
            <a:spLocks noGrp="1" noChangeAspect="1"/>
          </p:cNvSpPr>
          <p:nvPr>
            <p:ph type="pic" sz="quarter" idx="19"/>
          </p:nvPr>
        </p:nvSpPr>
        <p:spPr>
          <a:xfrm>
            <a:off x="16681958" y="8134868"/>
            <a:ext cx="2640895" cy="2170652"/>
          </a:xfrm>
          <a:custGeom>
            <a:avLst/>
            <a:gdLst>
              <a:gd name="csX0" fmla="*/ 0 w 2640895"/>
              <a:gd name="csY0" fmla="*/ 0 h 2170652"/>
              <a:gd name="csX1" fmla="*/ 2640895 w 2640895"/>
              <a:gd name="csY1" fmla="*/ 0 h 2170652"/>
              <a:gd name="csX2" fmla="*/ 2640895 w 2640895"/>
              <a:gd name="csY2" fmla="*/ 2170652 h 2170652"/>
              <a:gd name="csX3" fmla="*/ 0 w 2640895"/>
              <a:gd name="csY3" fmla="*/ 2170652 h 2170652"/>
            </a:gdLst>
            <a:ahLst/>
            <a:cxnLst>
              <a:cxn ang="0">
                <a:pos x="csX0" y="csY0"/>
              </a:cxn>
              <a:cxn ang="0">
                <a:pos x="csX1" y="csY1"/>
              </a:cxn>
              <a:cxn ang="0">
                <a:pos x="csX2" y="csY2"/>
              </a:cxn>
              <a:cxn ang="0">
                <a:pos x="csX3" y="csY3"/>
              </a:cxn>
            </a:cxnLst>
            <a:rect l="l" t="t" r="r" b="b"/>
            <a:pathLst>
              <a:path w="2640895" h="2170652">
                <a:moveTo>
                  <a:pt x="0" y="0"/>
                </a:moveTo>
                <a:lnTo>
                  <a:pt x="2640895" y="0"/>
                </a:lnTo>
                <a:lnTo>
                  <a:pt x="2640895" y="2170652"/>
                </a:lnTo>
                <a:lnTo>
                  <a:pt x="0" y="217065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39" name="Picture Placeholder 38">
            <a:extLst>
              <a:ext uri="{FF2B5EF4-FFF2-40B4-BE49-F238E27FC236}">
                <a16:creationId xmlns:a16="http://schemas.microsoft.com/office/drawing/2014/main" id="{39F6CC12-03A2-36E2-DA4C-8DEFF81127F8}"/>
              </a:ext>
            </a:extLst>
          </p:cNvPr>
          <p:cNvSpPr>
            <a:spLocks noGrp="1" noChangeAspect="1"/>
          </p:cNvSpPr>
          <p:nvPr>
            <p:ph type="pic" sz="quarter" idx="17"/>
          </p:nvPr>
        </p:nvSpPr>
        <p:spPr>
          <a:xfrm>
            <a:off x="10696586" y="8134868"/>
            <a:ext cx="3385740" cy="2170652"/>
          </a:xfrm>
          <a:custGeom>
            <a:avLst/>
            <a:gdLst>
              <a:gd name="csX0" fmla="*/ 0 w 3385740"/>
              <a:gd name="csY0" fmla="*/ 0 h 2170652"/>
              <a:gd name="csX1" fmla="*/ 3385740 w 3385740"/>
              <a:gd name="csY1" fmla="*/ 0 h 2170652"/>
              <a:gd name="csX2" fmla="*/ 3385740 w 3385740"/>
              <a:gd name="csY2" fmla="*/ 2170652 h 2170652"/>
              <a:gd name="csX3" fmla="*/ 0 w 3385740"/>
              <a:gd name="csY3" fmla="*/ 2170652 h 2170652"/>
            </a:gdLst>
            <a:ahLst/>
            <a:cxnLst>
              <a:cxn ang="0">
                <a:pos x="csX0" y="csY0"/>
              </a:cxn>
              <a:cxn ang="0">
                <a:pos x="csX1" y="csY1"/>
              </a:cxn>
              <a:cxn ang="0">
                <a:pos x="csX2" y="csY2"/>
              </a:cxn>
              <a:cxn ang="0">
                <a:pos x="csX3" y="csY3"/>
              </a:cxn>
            </a:cxnLst>
            <a:rect l="l" t="t" r="r" b="b"/>
            <a:pathLst>
              <a:path w="3385740" h="2170652">
                <a:moveTo>
                  <a:pt x="0" y="0"/>
                </a:moveTo>
                <a:lnTo>
                  <a:pt x="3385740" y="0"/>
                </a:lnTo>
                <a:lnTo>
                  <a:pt x="3385740" y="2170652"/>
                </a:lnTo>
                <a:lnTo>
                  <a:pt x="0" y="2170652"/>
                </a:ln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422024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6" name="Slide Number Placeholder 5"/>
          <p:cNvSpPr>
            <a:spLocks noGrp="1"/>
          </p:cNvSpPr>
          <p:nvPr>
            <p:ph type="sldNum" sz="quarter" idx="12"/>
          </p:nvPr>
        </p:nvSpPr>
        <p:spPr>
          <a:xfrm>
            <a:off x="15725315" y="10593062"/>
            <a:ext cx="3600000" cy="602203"/>
          </a:xfrm>
          <a:prstGeom prst="rect">
            <a:avLst/>
          </a:prstGeom>
        </p:spPr>
        <p:txBody>
          <a:bodyPr/>
          <a:lstStyle/>
          <a:p>
            <a:fld id="{E2795F0B-EDBC-194E-9AA1-621547730D59}" type="slidenum">
              <a:rPr lang="en-US" smtClean="0"/>
              <a:t>‹#›</a:t>
            </a:fld>
            <a:endParaRPr lang="en-US"/>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79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sp>
        <p:nvSpPr>
          <p:cNvPr id="9" name="Content Placeholder 2">
            <a:extLst>
              <a:ext uri="{FF2B5EF4-FFF2-40B4-BE49-F238E27FC236}">
                <a16:creationId xmlns:a16="http://schemas.microsoft.com/office/drawing/2014/main" id="{B8C1DED8-EB33-25D3-4B67-E987BE38CC0D}"/>
              </a:ext>
            </a:extLst>
          </p:cNvPr>
          <p:cNvSpPr>
            <a:spLocks noGrp="1"/>
          </p:cNvSpPr>
          <p:nvPr>
            <p:ph idx="16"/>
          </p:nvPr>
        </p:nvSpPr>
        <p:spPr>
          <a:xfrm>
            <a:off x="780372" y="4233183"/>
            <a:ext cx="7920000" cy="5742000"/>
          </a:xfrm>
        </p:spPr>
        <p:txBody>
          <a:bodyPr>
            <a:noAutofit/>
          </a:bodyPr>
          <a:lstStyle>
            <a:lvl1pPr>
              <a:defRPr sz="2500"/>
            </a:lvl1pPr>
          </a:lstStyle>
          <a:p>
            <a:pPr lvl="0"/>
            <a:r>
              <a:rPr lang="en-US"/>
              <a:t>Click to edit Master text styles</a:t>
            </a:r>
          </a:p>
        </p:txBody>
      </p:sp>
      <p:sp>
        <p:nvSpPr>
          <p:cNvPr id="3" name="Content Placeholder 2">
            <a:extLst>
              <a:ext uri="{FF2B5EF4-FFF2-40B4-BE49-F238E27FC236}">
                <a16:creationId xmlns:a16="http://schemas.microsoft.com/office/drawing/2014/main" id="{271B9E4F-FFD4-071C-7682-801C5EB8331A}"/>
              </a:ext>
            </a:extLst>
          </p:cNvPr>
          <p:cNvSpPr>
            <a:spLocks noGrp="1"/>
          </p:cNvSpPr>
          <p:nvPr>
            <p:ph idx="17"/>
          </p:nvPr>
        </p:nvSpPr>
        <p:spPr>
          <a:xfrm>
            <a:off x="10015887" y="2469497"/>
            <a:ext cx="4353102" cy="7505686"/>
          </a:xfrm>
        </p:spPr>
        <p:txBody>
          <a:bodyPr>
            <a:noAutofit/>
          </a:bodyPr>
          <a:lstStyle>
            <a:lvl1pPr>
              <a:defRPr sz="1800"/>
            </a:lvl1pPr>
          </a:lstStyle>
          <a:p>
            <a:pPr lvl="0"/>
            <a:r>
              <a:rPr lang="en-US"/>
              <a:t>Click to edit Master text styles</a:t>
            </a:r>
          </a:p>
        </p:txBody>
      </p:sp>
      <p:sp>
        <p:nvSpPr>
          <p:cNvPr id="4" name="Content Placeholder 2">
            <a:extLst>
              <a:ext uri="{FF2B5EF4-FFF2-40B4-BE49-F238E27FC236}">
                <a16:creationId xmlns:a16="http://schemas.microsoft.com/office/drawing/2014/main" id="{F57F01EE-E1E3-9277-809D-A7B2E4AEE251}"/>
              </a:ext>
            </a:extLst>
          </p:cNvPr>
          <p:cNvSpPr>
            <a:spLocks noGrp="1"/>
          </p:cNvSpPr>
          <p:nvPr>
            <p:ph idx="18"/>
          </p:nvPr>
        </p:nvSpPr>
        <p:spPr>
          <a:xfrm>
            <a:off x="14972213" y="2469497"/>
            <a:ext cx="4353102" cy="7505686"/>
          </a:xfrm>
        </p:spPr>
        <p:txBody>
          <a:bodyPr>
            <a:noAutofit/>
          </a:bodyPr>
          <a:lstStyle>
            <a:lvl1pPr>
              <a:defRPr sz="1800"/>
            </a:lvl1pPr>
          </a:lstStyle>
          <a:p>
            <a:pPr lvl="0"/>
            <a:r>
              <a:rPr lang="en-US"/>
              <a:t>Click to edit Master text styles</a:t>
            </a:r>
          </a:p>
        </p:txBody>
      </p:sp>
    </p:spTree>
    <p:extLst>
      <p:ext uri="{BB962C8B-B14F-4D97-AF65-F5344CB8AC3E}">
        <p14:creationId xmlns:p14="http://schemas.microsoft.com/office/powerpoint/2010/main" val="260143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s Slide">
    <p:bg>
      <p:bgRef idx="1001">
        <a:schemeClr val="bg1"/>
      </p:bgRef>
    </p:bg>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E07405DC-B564-9F0A-6892-068B211B3194}"/>
              </a:ext>
            </a:extLst>
          </p:cNvPr>
          <p:cNvSpPr/>
          <p:nvPr userDrawn="1"/>
        </p:nvSpPr>
        <p:spPr>
          <a:xfrm>
            <a:off x="778510" y="2489562"/>
            <a:ext cx="18541862" cy="7813437"/>
          </a:xfrm>
          <a:custGeom>
            <a:avLst/>
            <a:gdLst>
              <a:gd name="csX0" fmla="*/ 18541862 w 18541862"/>
              <a:gd name="csY0" fmla="*/ 7813438 h 7813437"/>
              <a:gd name="csX1" fmla="*/ 0 w 18541862"/>
              <a:gd name="csY1" fmla="*/ 7813438 h 7813437"/>
              <a:gd name="csX2" fmla="*/ 0 w 18541862"/>
              <a:gd name="csY2" fmla="*/ 3749759 h 7813437"/>
              <a:gd name="csX3" fmla="*/ 18541862 w 18541862"/>
              <a:gd name="csY3" fmla="*/ 65719 h 7813437"/>
              <a:gd name="csX4" fmla="*/ 18541862 w 18541862"/>
              <a:gd name="csY4" fmla="*/ 7813438 h 7813437"/>
            </a:gdLst>
            <a:ahLst/>
            <a:cxnLst>
              <a:cxn ang="0">
                <a:pos x="csX0" y="csY0"/>
              </a:cxn>
              <a:cxn ang="0">
                <a:pos x="csX1" y="csY1"/>
              </a:cxn>
              <a:cxn ang="0">
                <a:pos x="csX2" y="csY2"/>
              </a:cxn>
              <a:cxn ang="0">
                <a:pos x="csX3" y="csY3"/>
              </a:cxn>
              <a:cxn ang="0">
                <a:pos x="csX4" y="csY4"/>
              </a:cxn>
            </a:cxnLst>
            <a:rect l="l" t="t" r="r" b="b"/>
            <a:pathLst>
              <a:path w="18541862" h="7813437">
                <a:moveTo>
                  <a:pt x="18541862" y="7813438"/>
                </a:moveTo>
                <a:lnTo>
                  <a:pt x="0" y="7813438"/>
                </a:lnTo>
                <a:lnTo>
                  <a:pt x="0" y="3749759"/>
                </a:lnTo>
                <a:cubicBezTo>
                  <a:pt x="8382299" y="-799618"/>
                  <a:pt x="18541862" y="65719"/>
                  <a:pt x="18541862" y="65719"/>
                </a:cubicBezTo>
                <a:lnTo>
                  <a:pt x="18541862" y="7813438"/>
                </a:lnTo>
                <a:close/>
              </a:path>
            </a:pathLst>
          </a:custGeom>
          <a:solidFill>
            <a:srgbClr val="A3CCEE"/>
          </a:solidFill>
          <a:ln w="10468" cap="flat">
            <a:noFill/>
            <a:prstDash val="solid"/>
            <a:miter/>
          </a:ln>
        </p:spPr>
        <p:txBody>
          <a:bodyPr/>
          <a:lstStyle/>
          <a:p>
            <a:endParaRPr lang="en-GB"/>
          </a:p>
        </p:txBody>
      </p:sp>
      <p:sp>
        <p:nvSpPr>
          <p:cNvPr id="37" name="Content Placeholder 2">
            <a:extLst>
              <a:ext uri="{FF2B5EF4-FFF2-40B4-BE49-F238E27FC236}">
                <a16:creationId xmlns:a16="http://schemas.microsoft.com/office/drawing/2014/main" id="{5B5AB68C-3F53-7A50-E2C2-B30EDF59249B}"/>
              </a:ext>
            </a:extLst>
          </p:cNvPr>
          <p:cNvSpPr>
            <a:spLocks noGrp="1"/>
          </p:cNvSpPr>
          <p:nvPr>
            <p:ph idx="16"/>
          </p:nvPr>
        </p:nvSpPr>
        <p:spPr>
          <a:xfrm>
            <a:off x="1423100" y="7770225"/>
            <a:ext cx="3240000" cy="1840657"/>
          </a:xfrm>
        </p:spPr>
        <p:txBody>
          <a:bodyPr>
            <a:noAutofit/>
          </a:bodyPr>
          <a:lstStyle>
            <a:lvl1pPr>
              <a:defRPr sz="1800">
                <a:solidFill>
                  <a:schemeClr val="bg1"/>
                </a:solidFill>
                <a:latin typeface="+mn-lt"/>
              </a:defRPr>
            </a:lvl1pPr>
          </a:lstStyle>
          <a:p>
            <a:pPr lvl="0"/>
            <a:r>
              <a:rPr lang="en-US"/>
              <a:t>Click to edit Master text styles</a:t>
            </a:r>
          </a:p>
        </p:txBody>
      </p:sp>
      <p:sp>
        <p:nvSpPr>
          <p:cNvPr id="38" name="Content Placeholder 2">
            <a:extLst>
              <a:ext uri="{FF2B5EF4-FFF2-40B4-BE49-F238E27FC236}">
                <a16:creationId xmlns:a16="http://schemas.microsoft.com/office/drawing/2014/main" id="{F692DBC6-8678-D262-9D93-B68EF4CA1941}"/>
              </a:ext>
            </a:extLst>
          </p:cNvPr>
          <p:cNvSpPr>
            <a:spLocks noGrp="1"/>
          </p:cNvSpPr>
          <p:nvPr>
            <p:ph idx="17"/>
          </p:nvPr>
        </p:nvSpPr>
        <p:spPr>
          <a:xfrm>
            <a:off x="6112416" y="7770225"/>
            <a:ext cx="3240000" cy="1840657"/>
          </a:xfrm>
        </p:spPr>
        <p:txBody>
          <a:bodyPr>
            <a:noAutofit/>
          </a:bodyPr>
          <a:lstStyle>
            <a:lvl1pPr>
              <a:defRPr sz="1800">
                <a:solidFill>
                  <a:schemeClr val="bg1"/>
                </a:solidFill>
                <a:latin typeface="+mn-lt"/>
              </a:defRPr>
            </a:lvl1pPr>
          </a:lstStyle>
          <a:p>
            <a:pPr lvl="0"/>
            <a:r>
              <a:rPr lang="en-US"/>
              <a:t>Click to edit Master text styles</a:t>
            </a:r>
          </a:p>
        </p:txBody>
      </p:sp>
      <p:sp>
        <p:nvSpPr>
          <p:cNvPr id="39" name="Content Placeholder 2">
            <a:extLst>
              <a:ext uri="{FF2B5EF4-FFF2-40B4-BE49-F238E27FC236}">
                <a16:creationId xmlns:a16="http://schemas.microsoft.com/office/drawing/2014/main" id="{A336ADB6-9ED6-48FE-55D1-E4CD210CB6D9}"/>
              </a:ext>
            </a:extLst>
          </p:cNvPr>
          <p:cNvSpPr>
            <a:spLocks noGrp="1"/>
          </p:cNvSpPr>
          <p:nvPr>
            <p:ph idx="18"/>
          </p:nvPr>
        </p:nvSpPr>
        <p:spPr>
          <a:xfrm>
            <a:off x="10801732" y="7770225"/>
            <a:ext cx="3240000" cy="1840657"/>
          </a:xfrm>
        </p:spPr>
        <p:txBody>
          <a:bodyPr>
            <a:noAutofit/>
          </a:bodyPr>
          <a:lstStyle>
            <a:lvl1pPr>
              <a:defRPr sz="1800">
                <a:solidFill>
                  <a:schemeClr val="bg1"/>
                </a:solidFill>
                <a:latin typeface="+mn-lt"/>
              </a:defRPr>
            </a:lvl1pPr>
          </a:lstStyle>
          <a:p>
            <a:pPr lvl="0"/>
            <a:r>
              <a:rPr lang="en-US"/>
              <a:t>Click to edit Master text styles</a:t>
            </a:r>
          </a:p>
        </p:txBody>
      </p:sp>
      <p:sp>
        <p:nvSpPr>
          <p:cNvPr id="40" name="Content Placeholder 2">
            <a:extLst>
              <a:ext uri="{FF2B5EF4-FFF2-40B4-BE49-F238E27FC236}">
                <a16:creationId xmlns:a16="http://schemas.microsoft.com/office/drawing/2014/main" id="{231FB49A-0DCA-A51E-1B48-BE0F86C04F0B}"/>
              </a:ext>
            </a:extLst>
          </p:cNvPr>
          <p:cNvSpPr>
            <a:spLocks noGrp="1"/>
          </p:cNvSpPr>
          <p:nvPr>
            <p:ph idx="19"/>
          </p:nvPr>
        </p:nvSpPr>
        <p:spPr>
          <a:xfrm>
            <a:off x="15491049" y="7770225"/>
            <a:ext cx="3240000" cy="1840657"/>
          </a:xfrm>
        </p:spPr>
        <p:txBody>
          <a:bodyPr>
            <a:noAutofit/>
          </a:bodyPr>
          <a:lstStyle>
            <a:lvl1pPr>
              <a:defRPr sz="1800">
                <a:solidFill>
                  <a:schemeClr val="bg1"/>
                </a:solidFill>
                <a:latin typeface="+mn-lt"/>
              </a:defRPr>
            </a:lvl1pPr>
          </a:lstStyle>
          <a:p>
            <a:pPr lvl="0"/>
            <a:r>
              <a:rPr lang="en-US"/>
              <a:t>Click to edit Master text styles</a:t>
            </a:r>
          </a:p>
        </p:txBody>
      </p:sp>
      <p:sp>
        <p:nvSpPr>
          <p:cNvPr id="41" name="Content Placeholder 2">
            <a:extLst>
              <a:ext uri="{FF2B5EF4-FFF2-40B4-BE49-F238E27FC236}">
                <a16:creationId xmlns:a16="http://schemas.microsoft.com/office/drawing/2014/main" id="{A2FAB7A9-4EE6-68EF-3CCE-954479FAD932}"/>
              </a:ext>
            </a:extLst>
          </p:cNvPr>
          <p:cNvSpPr>
            <a:spLocks noGrp="1"/>
          </p:cNvSpPr>
          <p:nvPr>
            <p:ph idx="20" hasCustomPrompt="1"/>
          </p:nvPr>
        </p:nvSpPr>
        <p:spPr>
          <a:xfrm>
            <a:off x="1423100" y="6777073"/>
            <a:ext cx="3240000" cy="923330"/>
          </a:xfrm>
        </p:spPr>
        <p:txBody>
          <a:bodyPr wrap="square">
            <a:noAutofit/>
          </a:bodyPr>
          <a:lstStyle>
            <a:lvl1pPr>
              <a:defRPr sz="6000" b="0" i="0">
                <a:solidFill>
                  <a:schemeClr val="bg1"/>
                </a:solidFill>
                <a:latin typeface="+mn-lt"/>
              </a:defRPr>
            </a:lvl1pPr>
          </a:lstStyle>
          <a:p>
            <a:pPr lvl="0"/>
            <a:r>
              <a:rPr lang="en-US" dirty="0"/>
              <a:t>%</a:t>
            </a:r>
          </a:p>
        </p:txBody>
      </p:sp>
      <p:sp>
        <p:nvSpPr>
          <p:cNvPr id="42" name="Content Placeholder 2">
            <a:extLst>
              <a:ext uri="{FF2B5EF4-FFF2-40B4-BE49-F238E27FC236}">
                <a16:creationId xmlns:a16="http://schemas.microsoft.com/office/drawing/2014/main" id="{7624D9BB-A28C-1986-102C-743B944B2D0C}"/>
              </a:ext>
            </a:extLst>
          </p:cNvPr>
          <p:cNvSpPr>
            <a:spLocks noGrp="1"/>
          </p:cNvSpPr>
          <p:nvPr>
            <p:ph idx="21" hasCustomPrompt="1"/>
          </p:nvPr>
        </p:nvSpPr>
        <p:spPr>
          <a:xfrm>
            <a:off x="6112416" y="6777073"/>
            <a:ext cx="3240000" cy="923330"/>
          </a:xfrm>
        </p:spPr>
        <p:txBody>
          <a:bodyPr wrap="square">
            <a:noAutofit/>
          </a:bodyPr>
          <a:lstStyle>
            <a:lvl1pPr>
              <a:defRPr sz="6000" b="0" i="0">
                <a:solidFill>
                  <a:schemeClr val="bg1"/>
                </a:solidFill>
                <a:latin typeface="+mn-lt"/>
              </a:defRPr>
            </a:lvl1pPr>
          </a:lstStyle>
          <a:p>
            <a:pPr lvl="0"/>
            <a:r>
              <a:rPr lang="en-US" dirty="0"/>
              <a:t>%</a:t>
            </a:r>
          </a:p>
        </p:txBody>
      </p:sp>
      <p:sp>
        <p:nvSpPr>
          <p:cNvPr id="43" name="Content Placeholder 2">
            <a:extLst>
              <a:ext uri="{FF2B5EF4-FFF2-40B4-BE49-F238E27FC236}">
                <a16:creationId xmlns:a16="http://schemas.microsoft.com/office/drawing/2014/main" id="{19C0F7CC-EE0C-FE46-B898-720E737D731B}"/>
              </a:ext>
            </a:extLst>
          </p:cNvPr>
          <p:cNvSpPr>
            <a:spLocks noGrp="1"/>
          </p:cNvSpPr>
          <p:nvPr>
            <p:ph idx="22" hasCustomPrompt="1"/>
          </p:nvPr>
        </p:nvSpPr>
        <p:spPr>
          <a:xfrm>
            <a:off x="10801732" y="6777073"/>
            <a:ext cx="3240000" cy="923330"/>
          </a:xfrm>
        </p:spPr>
        <p:txBody>
          <a:bodyPr wrap="square">
            <a:noAutofit/>
          </a:bodyPr>
          <a:lstStyle>
            <a:lvl1pPr>
              <a:defRPr sz="6000" b="0" i="0">
                <a:solidFill>
                  <a:schemeClr val="bg1"/>
                </a:solidFill>
                <a:latin typeface="+mn-lt"/>
              </a:defRPr>
            </a:lvl1pPr>
          </a:lstStyle>
          <a:p>
            <a:pPr lvl="0"/>
            <a:r>
              <a:rPr lang="en-US" dirty="0"/>
              <a:t>%</a:t>
            </a:r>
          </a:p>
        </p:txBody>
      </p:sp>
      <p:sp>
        <p:nvSpPr>
          <p:cNvPr id="44" name="Content Placeholder 2">
            <a:extLst>
              <a:ext uri="{FF2B5EF4-FFF2-40B4-BE49-F238E27FC236}">
                <a16:creationId xmlns:a16="http://schemas.microsoft.com/office/drawing/2014/main" id="{5281D6B8-7837-0B6F-940A-6E52556D17C5}"/>
              </a:ext>
            </a:extLst>
          </p:cNvPr>
          <p:cNvSpPr>
            <a:spLocks noGrp="1"/>
          </p:cNvSpPr>
          <p:nvPr>
            <p:ph idx="23" hasCustomPrompt="1"/>
          </p:nvPr>
        </p:nvSpPr>
        <p:spPr>
          <a:xfrm>
            <a:off x="15491049" y="6777073"/>
            <a:ext cx="3240000" cy="923330"/>
          </a:xfrm>
        </p:spPr>
        <p:txBody>
          <a:bodyPr wrap="square">
            <a:noAutofit/>
          </a:bodyPr>
          <a:lstStyle>
            <a:lvl1pPr>
              <a:defRPr sz="6000" b="0" i="0">
                <a:solidFill>
                  <a:schemeClr val="bg1"/>
                </a:solidFill>
                <a:latin typeface="+mn-lt"/>
              </a:defRPr>
            </a:lvl1pPr>
          </a:lstStyle>
          <a:p>
            <a:pPr lvl="0"/>
            <a:r>
              <a:rPr lang="en-US" dirty="0"/>
              <a:t>%</a:t>
            </a:r>
          </a:p>
        </p:txBody>
      </p:sp>
      <p:sp>
        <p:nvSpPr>
          <p:cNvPr id="12" name="Rectangle 11">
            <a:extLst>
              <a:ext uri="{FF2B5EF4-FFF2-40B4-BE49-F238E27FC236}">
                <a16:creationId xmlns:a16="http://schemas.microsoft.com/office/drawing/2014/main" id="{FF525777-7521-6DA2-4907-AD898BC22338}"/>
              </a:ext>
            </a:extLst>
          </p:cNvPr>
          <p:cNvSpPr/>
          <p:nvPr/>
        </p:nvSpPr>
        <p:spPr>
          <a:xfrm>
            <a:off x="2723" y="3456"/>
            <a:ext cx="20108334" cy="11310938"/>
          </a:xfrm>
          <a:prstGeom prst="rect">
            <a:avLst/>
          </a:prstGeom>
          <a:noFill/>
          <a:ln w="10473" cap="flat">
            <a:noFill/>
            <a:prstDash val="solid"/>
            <a:miter/>
          </a:ln>
        </p:spPr>
        <p:txBody>
          <a:bodyPr/>
          <a:lstStyle/>
          <a:p>
            <a:endParaRPr lang="en-GB"/>
          </a:p>
        </p:txBody>
      </p:sp>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61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FCC23995-9DA1-07F4-5400-B771322F977F}"/>
              </a:ext>
            </a:extLst>
          </p:cNvPr>
          <p:cNvPicPr>
            <a:picLocks noChangeAspect="1"/>
          </p:cNvPicPr>
          <p:nvPr userDrawn="1"/>
        </p:nvPicPr>
        <p:blipFill>
          <a:blip r:embed="rId2"/>
          <a:stretch>
            <a:fillRect/>
          </a:stretch>
        </p:blipFill>
        <p:spPr>
          <a:xfrm>
            <a:off x="18605634" y="786175"/>
            <a:ext cx="714738" cy="1040881"/>
          </a:xfrm>
          <a:prstGeom prst="rect">
            <a:avLst/>
          </a:prstGeom>
        </p:spPr>
      </p:pic>
      <p:sp>
        <p:nvSpPr>
          <p:cNvPr id="3" name="Slide Number Placeholder 5">
            <a:extLst>
              <a:ext uri="{FF2B5EF4-FFF2-40B4-BE49-F238E27FC236}">
                <a16:creationId xmlns:a16="http://schemas.microsoft.com/office/drawing/2014/main" id="{916B58D8-0980-6BD7-95DA-DF61DE199A43}"/>
              </a:ext>
            </a:extLst>
          </p:cNvPr>
          <p:cNvSpPr>
            <a:spLocks noGrp="1"/>
          </p:cNvSpPr>
          <p:nvPr>
            <p:ph type="sldNum" sz="quarter" idx="4"/>
          </p:nvPr>
        </p:nvSpPr>
        <p:spPr>
          <a:xfrm>
            <a:off x="15725315" y="10593062"/>
            <a:ext cx="3600000" cy="602203"/>
          </a:xfrm>
          <a:prstGeom prst="rect">
            <a:avLst/>
          </a:prstGeom>
        </p:spPr>
        <p:txBody>
          <a:bodyPr vert="horz" lIns="0" tIns="0" rIns="0" bIns="0" rtlCol="0" anchor="ctr"/>
          <a:lstStyle>
            <a:lvl1pPr algn="r">
              <a:lnSpc>
                <a:spcPct val="100000"/>
              </a:lnSpc>
              <a:spcBef>
                <a:spcPts val="0"/>
              </a:spcBef>
              <a:defRPr sz="1200" b="0" i="0">
                <a:solidFill>
                  <a:schemeClr val="tx1"/>
                </a:solidFill>
                <a:latin typeface="Indivisible" panose="020B0503000000020004" pitchFamily="34" charset="77"/>
              </a:defRPr>
            </a:lvl1pPr>
          </a:lstStyle>
          <a:p>
            <a:fld id="{E2795F0B-EDBC-194E-9AA1-621547730D59}" type="slidenum">
              <a:rPr lang="en-US" smtClean="0"/>
              <a:pPr/>
              <a:t>‹#›</a:t>
            </a:fld>
            <a:endParaRPr lang="en-US" dirty="0"/>
          </a:p>
        </p:txBody>
      </p:sp>
      <p:sp>
        <p:nvSpPr>
          <p:cNvPr id="4" name="object 11">
            <a:extLst>
              <a:ext uri="{FF2B5EF4-FFF2-40B4-BE49-F238E27FC236}">
                <a16:creationId xmlns:a16="http://schemas.microsoft.com/office/drawing/2014/main" id="{68D35111-6DAF-9C1C-99E5-95A5DC3BB6A2}"/>
              </a:ext>
            </a:extLst>
          </p:cNvPr>
          <p:cNvSpPr/>
          <p:nvPr userDrawn="1"/>
        </p:nvSpPr>
        <p:spPr>
          <a:xfrm>
            <a:off x="785315" y="10523239"/>
            <a:ext cx="18540000" cy="0"/>
          </a:xfrm>
          <a:custGeom>
            <a:avLst/>
            <a:gdLst/>
            <a:ahLst/>
            <a:cxnLst/>
            <a:rect l="l" t="t" r="r" b="b"/>
            <a:pathLst>
              <a:path w="18533745">
                <a:moveTo>
                  <a:pt x="0" y="0"/>
                </a:moveTo>
                <a:lnTo>
                  <a:pt x="18533467" y="0"/>
                </a:lnTo>
              </a:path>
            </a:pathLst>
          </a:custGeom>
          <a:ln w="10470">
            <a:solidFill>
              <a:schemeClr val="tx1"/>
            </a:solidFill>
          </a:ln>
        </p:spPr>
        <p:txBody>
          <a:bodyPr wrap="square" lIns="0" tIns="0" rIns="0" bIns="0" rtlCol="0"/>
          <a:lstStyle/>
          <a:p>
            <a:endParaRPr/>
          </a:p>
        </p:txBody>
      </p:sp>
      <p:cxnSp>
        <p:nvCxnSpPr>
          <p:cNvPr id="33" name="Straight Connector 32">
            <a:extLst>
              <a:ext uri="{FF2B5EF4-FFF2-40B4-BE49-F238E27FC236}">
                <a16:creationId xmlns:a16="http://schemas.microsoft.com/office/drawing/2014/main" id="{CBCB2DE8-16FE-6E11-4140-2FBB439E0964}"/>
              </a:ext>
            </a:extLst>
          </p:cNvPr>
          <p:cNvCxnSpPr/>
          <p:nvPr userDrawn="1"/>
        </p:nvCxnSpPr>
        <p:spPr>
          <a:xfrm>
            <a:off x="5387758" y="6641431"/>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98D412A-C053-1067-1D61-A71E4B0F17C6}"/>
              </a:ext>
            </a:extLst>
          </p:cNvPr>
          <p:cNvCxnSpPr>
            <a:cxnSpLocks/>
          </p:cNvCxnSpPr>
          <p:nvPr userDrawn="1"/>
        </p:nvCxnSpPr>
        <p:spPr>
          <a:xfrm>
            <a:off x="10077074" y="6641431"/>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267A5B6-FAFC-5DEE-F07E-BADF1FD70D3A}"/>
              </a:ext>
            </a:extLst>
          </p:cNvPr>
          <p:cNvCxnSpPr>
            <a:cxnSpLocks/>
          </p:cNvCxnSpPr>
          <p:nvPr userDrawn="1"/>
        </p:nvCxnSpPr>
        <p:spPr>
          <a:xfrm>
            <a:off x="14766390" y="6641431"/>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52656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Blue Slide">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525777-7521-6DA2-4907-AD898BC22338}"/>
              </a:ext>
            </a:extLst>
          </p:cNvPr>
          <p:cNvSpPr/>
          <p:nvPr/>
        </p:nvSpPr>
        <p:spPr>
          <a:xfrm>
            <a:off x="2723" y="3456"/>
            <a:ext cx="20108334" cy="11310938"/>
          </a:xfrm>
          <a:prstGeom prst="rect">
            <a:avLst/>
          </a:prstGeom>
          <a:noFill/>
          <a:ln w="10473" cap="flat">
            <a:noFill/>
            <a:prstDash val="solid"/>
            <a:miter/>
          </a:ln>
        </p:spPr>
        <p:txBody>
          <a:bodyPr/>
          <a:lstStyle/>
          <a:p>
            <a:endParaRPr lang="en-GB"/>
          </a:p>
        </p:txBody>
      </p:sp>
      <p:sp>
        <p:nvSpPr>
          <p:cNvPr id="2" name="Title 1"/>
          <p:cNvSpPr>
            <a:spLocks noGrp="1"/>
          </p:cNvSpPr>
          <p:nvPr>
            <p:ph type="title"/>
          </p:nvPr>
        </p:nvSpPr>
        <p:spPr>
          <a:xfrm>
            <a:off x="785316" y="1700056"/>
            <a:ext cx="7920000" cy="769441"/>
          </a:xfrm>
        </p:spPr>
        <p:txBody>
          <a:bodyPr/>
          <a:lstStyle>
            <a:lvl1pPr>
              <a:defRPr sz="5000"/>
            </a:lvl1pPr>
          </a:lstStyle>
          <a:p>
            <a:r>
              <a:rPr lang="en-US"/>
              <a:t>Click to edit Master title style</a:t>
            </a:r>
            <a:endParaRPr lang="en-US" dirty="0"/>
          </a:p>
        </p:txBody>
      </p:sp>
      <p:sp>
        <p:nvSpPr>
          <p:cNvPr id="5" name="Footer Placeholder 4"/>
          <p:cNvSpPr>
            <a:spLocks noGrp="1"/>
          </p:cNvSpPr>
          <p:nvPr>
            <p:ph type="ftr" sz="quarter" idx="11"/>
          </p:nvPr>
        </p:nvSpPr>
        <p:spPr>
          <a:xfrm>
            <a:off x="785316" y="10593062"/>
            <a:ext cx="7920000" cy="602203"/>
          </a:xfrm>
          <a:prstGeom prst="rect">
            <a:avLst/>
          </a:prstGeom>
        </p:spPr>
        <p:txBody>
          <a:bodyPr/>
          <a:lstStyle/>
          <a:p>
            <a:r>
              <a:rPr lang="en-US" dirty="0"/>
              <a:t>Presentation Title</a:t>
            </a:r>
          </a:p>
        </p:txBody>
      </p:sp>
      <p:sp>
        <p:nvSpPr>
          <p:cNvPr id="7" name="Text Placeholder 2">
            <a:extLst>
              <a:ext uri="{FF2B5EF4-FFF2-40B4-BE49-F238E27FC236}">
                <a16:creationId xmlns:a16="http://schemas.microsoft.com/office/drawing/2014/main" id="{47312892-FBA2-D387-BFC8-A3D186C85C52}"/>
              </a:ext>
            </a:extLst>
          </p:cNvPr>
          <p:cNvSpPr>
            <a:spLocks noGrp="1"/>
          </p:cNvSpPr>
          <p:nvPr>
            <p:ph type="body" idx="13"/>
          </p:nvPr>
        </p:nvSpPr>
        <p:spPr>
          <a:xfrm>
            <a:off x="780373" y="3134310"/>
            <a:ext cx="6120000" cy="507831"/>
          </a:xfrm>
        </p:spPr>
        <p:txBody>
          <a:bodyPr>
            <a:noAutofit/>
          </a:bodyPr>
          <a:lstStyle>
            <a:lvl1pPr marL="0" indent="0">
              <a:buNone/>
              <a:defRPr sz="3300" b="1" i="0" spc="0">
                <a:solidFill>
                  <a:schemeClr val="tx1"/>
                </a:solidFill>
                <a:latin typeface="+mj-lt"/>
              </a:defRPr>
            </a:lvl1pPr>
            <a:lvl2pPr marL="753969" indent="0">
              <a:buNone/>
              <a:defRPr sz="3298">
                <a:solidFill>
                  <a:schemeClr val="tx1">
                    <a:tint val="82000"/>
                  </a:schemeClr>
                </a:solidFill>
              </a:defRPr>
            </a:lvl2pPr>
            <a:lvl3pPr marL="1507937" indent="0">
              <a:buNone/>
              <a:defRPr sz="2968">
                <a:solidFill>
                  <a:schemeClr val="tx1">
                    <a:tint val="82000"/>
                  </a:schemeClr>
                </a:solidFill>
              </a:defRPr>
            </a:lvl3pPr>
            <a:lvl4pPr marL="2261906" indent="0">
              <a:buNone/>
              <a:defRPr sz="2639">
                <a:solidFill>
                  <a:schemeClr val="tx1">
                    <a:tint val="82000"/>
                  </a:schemeClr>
                </a:solidFill>
              </a:defRPr>
            </a:lvl4pPr>
            <a:lvl5pPr marL="3015874" indent="0">
              <a:buNone/>
              <a:defRPr sz="2639">
                <a:solidFill>
                  <a:schemeClr val="tx1">
                    <a:tint val="82000"/>
                  </a:schemeClr>
                </a:solidFill>
              </a:defRPr>
            </a:lvl5pPr>
            <a:lvl6pPr marL="3769843" indent="0">
              <a:buNone/>
              <a:defRPr sz="2639">
                <a:solidFill>
                  <a:schemeClr val="tx1">
                    <a:tint val="82000"/>
                  </a:schemeClr>
                </a:solidFill>
              </a:defRPr>
            </a:lvl6pPr>
            <a:lvl7pPr marL="4523811" indent="0">
              <a:buNone/>
              <a:defRPr sz="2639">
                <a:solidFill>
                  <a:schemeClr val="tx1">
                    <a:tint val="82000"/>
                  </a:schemeClr>
                </a:solidFill>
              </a:defRPr>
            </a:lvl7pPr>
            <a:lvl8pPr marL="5277780" indent="0">
              <a:buNone/>
              <a:defRPr sz="2639">
                <a:solidFill>
                  <a:schemeClr val="tx1">
                    <a:tint val="82000"/>
                  </a:schemeClr>
                </a:solidFill>
              </a:defRPr>
            </a:lvl8pPr>
            <a:lvl9pPr marL="6031748" indent="0">
              <a:buNone/>
              <a:defRPr sz="2639">
                <a:solidFill>
                  <a:schemeClr val="tx1">
                    <a:tint val="82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FCC23995-9DA1-07F4-5400-B771322F977F}"/>
              </a:ext>
            </a:extLst>
          </p:cNvPr>
          <p:cNvPicPr>
            <a:picLocks noChangeAspect="1"/>
          </p:cNvPicPr>
          <p:nvPr userDrawn="1"/>
        </p:nvPicPr>
        <p:blipFill>
          <a:blip r:embed="rId2"/>
          <a:stretch>
            <a:fillRect/>
          </a:stretch>
        </p:blipFill>
        <p:spPr>
          <a:xfrm>
            <a:off x="18605634" y="786175"/>
            <a:ext cx="714738" cy="1040881"/>
          </a:xfrm>
          <a:prstGeom prst="rect">
            <a:avLst/>
          </a:prstGeom>
        </p:spPr>
      </p:pic>
      <p:sp>
        <p:nvSpPr>
          <p:cNvPr id="3" name="Slide Number Placeholder 5">
            <a:extLst>
              <a:ext uri="{FF2B5EF4-FFF2-40B4-BE49-F238E27FC236}">
                <a16:creationId xmlns:a16="http://schemas.microsoft.com/office/drawing/2014/main" id="{916B58D8-0980-6BD7-95DA-DF61DE199A43}"/>
              </a:ext>
            </a:extLst>
          </p:cNvPr>
          <p:cNvSpPr>
            <a:spLocks noGrp="1"/>
          </p:cNvSpPr>
          <p:nvPr>
            <p:ph type="sldNum" sz="quarter" idx="4"/>
          </p:nvPr>
        </p:nvSpPr>
        <p:spPr>
          <a:xfrm>
            <a:off x="15725315" y="10593062"/>
            <a:ext cx="3600000" cy="602203"/>
          </a:xfrm>
          <a:prstGeom prst="rect">
            <a:avLst/>
          </a:prstGeom>
        </p:spPr>
        <p:txBody>
          <a:bodyPr vert="horz" lIns="0" tIns="0" rIns="0" bIns="0" rtlCol="0" anchor="ctr"/>
          <a:lstStyle>
            <a:lvl1pPr algn="r">
              <a:lnSpc>
                <a:spcPct val="100000"/>
              </a:lnSpc>
              <a:spcBef>
                <a:spcPts val="0"/>
              </a:spcBef>
              <a:defRPr sz="1200" b="0" i="0">
                <a:solidFill>
                  <a:schemeClr val="tx1"/>
                </a:solidFill>
                <a:latin typeface="Indivisible" panose="020B0503000000020004" pitchFamily="34" charset="77"/>
              </a:defRPr>
            </a:lvl1pPr>
          </a:lstStyle>
          <a:p>
            <a:fld id="{E2795F0B-EDBC-194E-9AA1-621547730D59}" type="slidenum">
              <a:rPr lang="en-US" smtClean="0"/>
              <a:pPr/>
              <a:t>‹#›</a:t>
            </a:fld>
            <a:endParaRPr lang="en-US" dirty="0"/>
          </a:p>
        </p:txBody>
      </p:sp>
      <p:sp>
        <p:nvSpPr>
          <p:cNvPr id="4" name="object 11">
            <a:extLst>
              <a:ext uri="{FF2B5EF4-FFF2-40B4-BE49-F238E27FC236}">
                <a16:creationId xmlns:a16="http://schemas.microsoft.com/office/drawing/2014/main" id="{68D35111-6DAF-9C1C-99E5-95A5DC3BB6A2}"/>
              </a:ext>
            </a:extLst>
          </p:cNvPr>
          <p:cNvSpPr/>
          <p:nvPr userDrawn="1"/>
        </p:nvSpPr>
        <p:spPr>
          <a:xfrm>
            <a:off x="785315" y="10523239"/>
            <a:ext cx="18540000" cy="0"/>
          </a:xfrm>
          <a:custGeom>
            <a:avLst/>
            <a:gdLst/>
            <a:ahLst/>
            <a:cxnLst/>
            <a:rect l="l" t="t" r="r" b="b"/>
            <a:pathLst>
              <a:path w="18533745">
                <a:moveTo>
                  <a:pt x="0" y="0"/>
                </a:moveTo>
                <a:lnTo>
                  <a:pt x="18533467" y="0"/>
                </a:lnTo>
              </a:path>
            </a:pathLst>
          </a:custGeom>
          <a:ln w="10470">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7831058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5315" y="309483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7218E95C-19BD-CC26-E876-3302E9362516}"/>
              </a:ext>
            </a:extLst>
          </p:cNvPr>
          <p:cNvSpPr>
            <a:spLocks noGrp="1" noChangeAspect="1"/>
          </p:cNvSpPr>
          <p:nvPr>
            <p:ph type="pic" sz="quarter" idx="10" hasCustomPrompt="1"/>
          </p:nvPr>
        </p:nvSpPr>
        <p:spPr>
          <a:xfrm>
            <a:off x="9710440" y="785482"/>
            <a:ext cx="10396572" cy="10525456"/>
          </a:xfrm>
          <a:custGeom>
            <a:avLst/>
            <a:gdLst>
              <a:gd name="csX0" fmla="*/ 9194812 w 10396572"/>
              <a:gd name="csY0" fmla="*/ 48 h 10525456"/>
              <a:gd name="csX1" fmla="*/ 10381406 w 10396572"/>
              <a:gd name="csY1" fmla="*/ 35551 h 10525456"/>
              <a:gd name="csX2" fmla="*/ 10396572 w 10396572"/>
              <a:gd name="csY2" fmla="*/ 36760 h 10525456"/>
              <a:gd name="csX3" fmla="*/ 10396572 w 10396572"/>
              <a:gd name="csY3" fmla="*/ 10525456 h 10525456"/>
              <a:gd name="csX4" fmla="*/ 0 w 10396572"/>
              <a:gd name="csY4" fmla="*/ 10525456 h 10525456"/>
              <a:gd name="csX5" fmla="*/ 0 w 10396572"/>
              <a:gd name="csY5" fmla="*/ 2102787 h 10525456"/>
              <a:gd name="csX6" fmla="*/ 9194812 w 10396572"/>
              <a:gd name="csY6" fmla="*/ 48 h 105254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396572" h="10525456">
                <a:moveTo>
                  <a:pt x="9194812" y="48"/>
                </a:moveTo>
                <a:cubicBezTo>
                  <a:pt x="9863622" y="-1350"/>
                  <a:pt x="10294020" y="28827"/>
                  <a:pt x="10381406" y="35551"/>
                </a:cubicBezTo>
                <a:lnTo>
                  <a:pt x="10396572" y="36760"/>
                </a:lnTo>
                <a:lnTo>
                  <a:pt x="10396572" y="10525456"/>
                </a:lnTo>
                <a:lnTo>
                  <a:pt x="0" y="10525456"/>
                </a:lnTo>
                <a:lnTo>
                  <a:pt x="0" y="2102787"/>
                </a:lnTo>
                <a:cubicBezTo>
                  <a:pt x="3378508" y="269080"/>
                  <a:pt x="7271980" y="4068"/>
                  <a:pt x="9194812" y="48"/>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Insert Picture</a:t>
            </a:r>
            <a:endParaRPr lang="en-US" dirty="0"/>
          </a:p>
        </p:txBody>
      </p:sp>
      <p:pic>
        <p:nvPicPr>
          <p:cNvPr id="5" name="Graphic 4">
            <a:extLst>
              <a:ext uri="{FF2B5EF4-FFF2-40B4-BE49-F238E27FC236}">
                <a16:creationId xmlns:a16="http://schemas.microsoft.com/office/drawing/2014/main" id="{8F5EA413-D7BC-56D8-982E-60C1A1F3D7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5315" y="771701"/>
            <a:ext cx="3836988" cy="1227750"/>
          </a:xfrm>
          <a:prstGeom prst="rect">
            <a:avLst/>
          </a:prstGeom>
        </p:spPr>
      </p:pic>
    </p:spTree>
    <p:extLst>
      <p:ext uri="{BB962C8B-B14F-4D97-AF65-F5344CB8AC3E}">
        <p14:creationId xmlns:p14="http://schemas.microsoft.com/office/powerpoint/2010/main" val="4884406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4">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5315" y="651389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9" name="Freeform 8">
            <a:extLst>
              <a:ext uri="{FF2B5EF4-FFF2-40B4-BE49-F238E27FC236}">
                <a16:creationId xmlns:a16="http://schemas.microsoft.com/office/drawing/2014/main" id="{80B6B60E-F833-9B5F-F5FA-D6E2E16551DE}"/>
              </a:ext>
            </a:extLst>
          </p:cNvPr>
          <p:cNvSpPr/>
          <p:nvPr/>
        </p:nvSpPr>
        <p:spPr>
          <a:xfrm>
            <a:off x="1256" y="789237"/>
            <a:ext cx="20108333" cy="4261095"/>
          </a:xfrm>
          <a:custGeom>
            <a:avLst/>
            <a:gdLst>
              <a:gd name="csX0" fmla="*/ 6952247 w 20108333"/>
              <a:gd name="csY0" fmla="*/ 1579671 h 4261095"/>
              <a:gd name="csX1" fmla="*/ 13513115 w 20108333"/>
              <a:gd name="csY1" fmla="*/ 423860 h 4261095"/>
              <a:gd name="csX2" fmla="*/ 18352520 w 20108333"/>
              <a:gd name="csY2" fmla="*/ 203716 h 4261095"/>
              <a:gd name="csX3" fmla="*/ 20108334 w 20108333"/>
              <a:gd name="csY3" fmla="*/ 264355 h 4261095"/>
              <a:gd name="csX4" fmla="*/ 20108334 w 20108333"/>
              <a:gd name="csY4" fmla="*/ 61806 h 4261095"/>
              <a:gd name="csX5" fmla="*/ 18358490 w 20108333"/>
              <a:gd name="csY5" fmla="*/ 1690 h 4261095"/>
              <a:gd name="csX6" fmla="*/ 13497928 w 20108333"/>
              <a:gd name="csY6" fmla="*/ 222253 h 4261095"/>
              <a:gd name="csX7" fmla="*/ 6903757 w 20108333"/>
              <a:gd name="csY7" fmla="*/ 1383405 h 4261095"/>
              <a:gd name="csX8" fmla="*/ 0 w 20108333"/>
              <a:gd name="csY8" fmla="*/ 4031735 h 4261095"/>
              <a:gd name="csX9" fmla="*/ 0 w 20108333"/>
              <a:gd name="csY9" fmla="*/ 4261096 h 4261095"/>
              <a:gd name="csX10" fmla="*/ 6952247 w 20108333"/>
              <a:gd name="csY10" fmla="*/ 1579671 h 4261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0108333" h="4261095">
                <a:moveTo>
                  <a:pt x="6952247" y="1579671"/>
                </a:moveTo>
                <a:cubicBezTo>
                  <a:pt x="9020473" y="1037374"/>
                  <a:pt x="11227886" y="648508"/>
                  <a:pt x="13513115" y="423860"/>
                </a:cubicBezTo>
                <a:cubicBezTo>
                  <a:pt x="15547093" y="223929"/>
                  <a:pt x="17267508" y="193766"/>
                  <a:pt x="18352520" y="203716"/>
                </a:cubicBezTo>
                <a:cubicBezTo>
                  <a:pt x="19236344" y="211780"/>
                  <a:pt x="19853314" y="247074"/>
                  <a:pt x="20108334" y="264355"/>
                </a:cubicBezTo>
                <a:lnTo>
                  <a:pt x="20108334" y="61806"/>
                </a:lnTo>
                <a:cubicBezTo>
                  <a:pt x="19842318" y="44001"/>
                  <a:pt x="19228594" y="9754"/>
                  <a:pt x="18358490" y="1690"/>
                </a:cubicBezTo>
                <a:cubicBezTo>
                  <a:pt x="17268764" y="-8364"/>
                  <a:pt x="15540810" y="21694"/>
                  <a:pt x="13497928" y="222253"/>
                </a:cubicBezTo>
                <a:cubicBezTo>
                  <a:pt x="11201495" y="447739"/>
                  <a:pt x="8982875" y="838490"/>
                  <a:pt x="6903757" y="1383405"/>
                </a:cubicBezTo>
                <a:cubicBezTo>
                  <a:pt x="4383198" y="2044047"/>
                  <a:pt x="2061837" y="2934679"/>
                  <a:pt x="0" y="4031735"/>
                </a:cubicBezTo>
                <a:lnTo>
                  <a:pt x="0" y="4261096"/>
                </a:lnTo>
                <a:cubicBezTo>
                  <a:pt x="2070844" y="3148540"/>
                  <a:pt x="4409171" y="2246492"/>
                  <a:pt x="6952247" y="1579671"/>
                </a:cubicBezTo>
                <a:close/>
              </a:path>
            </a:pathLst>
          </a:custGeom>
          <a:solidFill>
            <a:srgbClr val="FAFAFA"/>
          </a:solidFill>
          <a:ln w="10473" cap="flat">
            <a:noFill/>
            <a:prstDash val="solid"/>
            <a:miter/>
          </a:ln>
        </p:spPr>
        <p:txBody>
          <a:bodyPr/>
          <a:lstStyle/>
          <a:p>
            <a:endParaRPr lang="en-GB"/>
          </a:p>
        </p:txBody>
      </p:sp>
      <p:pic>
        <p:nvPicPr>
          <p:cNvPr id="4" name="Graphic 3">
            <a:extLst>
              <a:ext uri="{FF2B5EF4-FFF2-40B4-BE49-F238E27FC236}">
                <a16:creationId xmlns:a16="http://schemas.microsoft.com/office/drawing/2014/main" id="{B3528A33-D024-4739-90F9-21FD491D62D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785315" y="9272339"/>
            <a:ext cx="3802561" cy="1216733"/>
          </a:xfrm>
          <a:prstGeom prst="rect">
            <a:avLst/>
          </a:prstGeom>
        </p:spPr>
      </p:pic>
    </p:spTree>
    <p:extLst>
      <p:ext uri="{BB962C8B-B14F-4D97-AF65-F5344CB8AC3E}">
        <p14:creationId xmlns:p14="http://schemas.microsoft.com/office/powerpoint/2010/main" val="378981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llege/School_Title Slide_Ful Bleed">
    <p:bg>
      <p:bgRef idx="1001">
        <a:schemeClr val="bg2"/>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6D88DB4-E533-4880-32DF-ACDB0AA685C4}"/>
              </a:ext>
            </a:extLst>
          </p:cNvPr>
          <p:cNvSpPr>
            <a:spLocks noGrp="1" noChangeAspect="1"/>
          </p:cNvSpPr>
          <p:nvPr>
            <p:ph type="pic" sz="quarter" idx="10" hasCustomPrompt="1"/>
          </p:nvPr>
        </p:nvSpPr>
        <p:spPr>
          <a:xfrm>
            <a:off x="-1323" y="0"/>
            <a:ext cx="20108335" cy="11310938"/>
          </a:xfrm>
          <a:custGeom>
            <a:avLst/>
            <a:gdLst>
              <a:gd name="csX0" fmla="*/ 8255659 w 20108335"/>
              <a:gd name="csY0" fmla="*/ 2135274 h 11310938"/>
              <a:gd name="csX1" fmla="*/ 785482 w 20108335"/>
              <a:gd name="csY1" fmla="*/ 3843606 h 11310938"/>
              <a:gd name="csX2" fmla="*/ 785482 w 20108335"/>
              <a:gd name="csY2" fmla="*/ 10525752 h 11310938"/>
              <a:gd name="csX3" fmla="*/ 9233076 w 20108335"/>
              <a:gd name="csY3" fmla="*/ 10525752 h 11310938"/>
              <a:gd name="csX4" fmla="*/ 9233076 w 20108335"/>
              <a:gd name="csY4" fmla="*/ 2165189 h 11310938"/>
              <a:gd name="csX5" fmla="*/ 8255659 w 20108335"/>
              <a:gd name="csY5" fmla="*/ 2135274 h 11310938"/>
              <a:gd name="csX6" fmla="*/ 0 w 20108335"/>
              <a:gd name="csY6" fmla="*/ 0 h 11310938"/>
              <a:gd name="csX7" fmla="*/ 20108335 w 20108335"/>
              <a:gd name="csY7" fmla="*/ 0 h 11310938"/>
              <a:gd name="csX8" fmla="*/ 20108335 w 20108335"/>
              <a:gd name="csY8" fmla="*/ 11310938 h 11310938"/>
              <a:gd name="csX9" fmla="*/ 0 w 20108335"/>
              <a:gd name="csY9" fmla="*/ 11310938 h 11310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0108335" h="11310938">
                <a:moveTo>
                  <a:pt x="8255659" y="2135274"/>
                </a:moveTo>
                <a:cubicBezTo>
                  <a:pt x="6693496" y="2138535"/>
                  <a:pt x="3530322" y="2353832"/>
                  <a:pt x="785482" y="3843606"/>
                </a:cubicBezTo>
                <a:lnTo>
                  <a:pt x="785482" y="10525752"/>
                </a:lnTo>
                <a:lnTo>
                  <a:pt x="9233076" y="10525752"/>
                </a:lnTo>
                <a:lnTo>
                  <a:pt x="9233076" y="2165189"/>
                </a:lnTo>
                <a:cubicBezTo>
                  <a:pt x="9233076" y="2165189"/>
                  <a:pt x="8866940" y="2133998"/>
                  <a:pt x="8255659" y="2135274"/>
                </a:cubicBezTo>
                <a:close/>
                <a:moveTo>
                  <a:pt x="0" y="0"/>
                </a:moveTo>
                <a:lnTo>
                  <a:pt x="20108335" y="0"/>
                </a:lnTo>
                <a:lnTo>
                  <a:pt x="20108335" y="11310938"/>
                </a:lnTo>
                <a:lnTo>
                  <a:pt x="0" y="11310938"/>
                </a:lnTo>
                <a:close/>
              </a:path>
            </a:pathLst>
          </a:custGeom>
          <a:solidFill>
            <a:schemeClr val="bg1"/>
          </a:solidFill>
          <a:ln>
            <a:noFill/>
          </a:ln>
        </p:spPr>
        <p:txBody>
          <a:bodyPr wrap="square" anchor="t">
            <a:noAutofit/>
          </a:bodyPr>
          <a:lstStyle>
            <a:lvl1pPr marL="0" indent="0" algn="ctr">
              <a:buNone/>
              <a:defRPr sz="1734" baseline="0">
                <a:solidFill>
                  <a:schemeClr val="bg1"/>
                </a:solidFill>
              </a:defRPr>
            </a:lvl1pPr>
          </a:lstStyle>
          <a:p>
            <a:r>
              <a:rPr lang="en-US" dirty="0"/>
              <a:t>Insert Picture</a:t>
            </a:r>
          </a:p>
        </p:txBody>
      </p:sp>
      <p:sp>
        <p:nvSpPr>
          <p:cNvPr id="18" name="Freeform 17">
            <a:extLst>
              <a:ext uri="{FF2B5EF4-FFF2-40B4-BE49-F238E27FC236}">
                <a16:creationId xmlns:a16="http://schemas.microsoft.com/office/drawing/2014/main" id="{88A2F192-08A8-D2F4-2CA2-3EA7AF9ECA68}"/>
              </a:ext>
            </a:extLst>
          </p:cNvPr>
          <p:cNvSpPr/>
          <p:nvPr userDrawn="1"/>
        </p:nvSpPr>
        <p:spPr>
          <a:xfrm>
            <a:off x="784159" y="2135236"/>
            <a:ext cx="8447595" cy="8390517"/>
          </a:xfrm>
          <a:custGeom>
            <a:avLst/>
            <a:gdLst>
              <a:gd name="csX0" fmla="*/ 7470177 w 8447595"/>
              <a:gd name="csY0" fmla="*/ 39 h 8390517"/>
              <a:gd name="csX1" fmla="*/ 8447595 w 8447595"/>
              <a:gd name="csY1" fmla="*/ 29954 h 8390517"/>
              <a:gd name="csX2" fmla="*/ 8447595 w 8447595"/>
              <a:gd name="csY2" fmla="*/ 8390517 h 8390517"/>
              <a:gd name="csX3" fmla="*/ 0 w 8447595"/>
              <a:gd name="csY3" fmla="*/ 8390517 h 8390517"/>
              <a:gd name="csX4" fmla="*/ 0 w 8447595"/>
              <a:gd name="csY4" fmla="*/ 1708371 h 8390517"/>
              <a:gd name="csX5" fmla="*/ 7470177 w 8447595"/>
              <a:gd name="csY5" fmla="*/ 39 h 8390517"/>
            </a:gdLst>
            <a:ahLst/>
            <a:cxnLst>
              <a:cxn ang="0">
                <a:pos x="csX0" y="csY0"/>
              </a:cxn>
              <a:cxn ang="0">
                <a:pos x="csX1" y="csY1"/>
              </a:cxn>
              <a:cxn ang="0">
                <a:pos x="csX2" y="csY2"/>
              </a:cxn>
              <a:cxn ang="0">
                <a:pos x="csX3" y="csY3"/>
              </a:cxn>
              <a:cxn ang="0">
                <a:pos x="csX4" y="csY4"/>
              </a:cxn>
              <a:cxn ang="0">
                <a:pos x="csX5" y="csY5"/>
              </a:cxn>
            </a:cxnLst>
            <a:rect l="l" t="t" r="r" b="b"/>
            <a:pathLst>
              <a:path w="8447595" h="8390517">
                <a:moveTo>
                  <a:pt x="7470177" y="39"/>
                </a:moveTo>
                <a:cubicBezTo>
                  <a:pt x="8081459" y="-1237"/>
                  <a:pt x="8447595" y="29954"/>
                  <a:pt x="8447595" y="29954"/>
                </a:cubicBezTo>
                <a:lnTo>
                  <a:pt x="8447595" y="8390517"/>
                </a:lnTo>
                <a:lnTo>
                  <a:pt x="0" y="8390517"/>
                </a:lnTo>
                <a:lnTo>
                  <a:pt x="0" y="1708371"/>
                </a:lnTo>
                <a:cubicBezTo>
                  <a:pt x="2744840" y="218597"/>
                  <a:pt x="5908014" y="3300"/>
                  <a:pt x="7470177" y="39"/>
                </a:cubicBezTo>
                <a:close/>
              </a:path>
            </a:pathLst>
          </a:custGeom>
          <a:solidFill>
            <a:schemeClr val="tx1"/>
          </a:solidFill>
          <a:ln w="10473" cap="flat">
            <a:solidFill>
              <a:schemeClr val="accent1"/>
            </a:solidFill>
            <a:prstDash val="solid"/>
            <a:miter/>
          </a:ln>
        </p:spPr>
        <p:txBody>
          <a:bodyPr wrap="square">
            <a:noAutofit/>
          </a:bodyPr>
          <a:lstStyle/>
          <a:p>
            <a:endParaRPr lang="en-GB" dirty="0"/>
          </a:p>
        </p:txBody>
      </p:sp>
      <p:sp>
        <p:nvSpPr>
          <p:cNvPr id="22" name="Title 1">
            <a:extLst>
              <a:ext uri="{FF2B5EF4-FFF2-40B4-BE49-F238E27FC236}">
                <a16:creationId xmlns:a16="http://schemas.microsoft.com/office/drawing/2014/main" id="{A6BFDA90-B3E3-4650-654D-2CABE02DD18D}"/>
              </a:ext>
            </a:extLst>
          </p:cNvPr>
          <p:cNvSpPr>
            <a:spLocks noGrp="1"/>
          </p:cNvSpPr>
          <p:nvPr>
            <p:ph type="ctrTitle"/>
          </p:nvPr>
        </p:nvSpPr>
        <p:spPr>
          <a:xfrm>
            <a:off x="1606747" y="4803907"/>
            <a:ext cx="6793200" cy="1015663"/>
          </a:xfrm>
        </p:spPr>
        <p:txBody>
          <a:bodyPr anchor="t"/>
          <a:lstStyle>
            <a:lvl1pPr algn="l">
              <a:defRPr sz="6600">
                <a:solidFill>
                  <a:schemeClr val="bg1"/>
                </a:solidFill>
              </a:defRPr>
            </a:lvl1pPr>
          </a:lstStyle>
          <a:p>
            <a:r>
              <a:rPr lang="en-US"/>
              <a:t>Click to edit Master title style</a:t>
            </a:r>
            <a:endParaRPr lang="en-US" dirty="0"/>
          </a:p>
        </p:txBody>
      </p:sp>
      <p:sp>
        <p:nvSpPr>
          <p:cNvPr id="4" name="Online Image Placeholder 3">
            <a:extLst>
              <a:ext uri="{FF2B5EF4-FFF2-40B4-BE49-F238E27FC236}">
                <a16:creationId xmlns:a16="http://schemas.microsoft.com/office/drawing/2014/main" id="{FAE29015-78E8-3884-F871-EDFFBC961E8D}"/>
              </a:ext>
            </a:extLst>
          </p:cNvPr>
          <p:cNvSpPr>
            <a:spLocks noGrp="1"/>
          </p:cNvSpPr>
          <p:nvPr>
            <p:ph type="clipArt" sz="quarter" idx="11"/>
          </p:nvPr>
        </p:nvSpPr>
        <p:spPr>
          <a:xfrm>
            <a:off x="1606550" y="8475663"/>
            <a:ext cx="3836988" cy="1249362"/>
          </a:xfrm>
        </p:spPr>
        <p:txBody>
          <a:bodyPr/>
          <a:lstStyle>
            <a:lvl1pPr algn="l">
              <a:defRPr sz="1400">
                <a:solidFill>
                  <a:schemeClr val="bg1"/>
                </a:solidFill>
              </a:defRPr>
            </a:lvl1pPr>
          </a:lstStyle>
          <a:p>
            <a:r>
              <a:rPr lang="en-US"/>
              <a:t>Click icon to add online image</a:t>
            </a:r>
            <a:endParaRPr lang="en-IE" dirty="0"/>
          </a:p>
        </p:txBody>
      </p:sp>
    </p:spTree>
    <p:extLst>
      <p:ext uri="{BB962C8B-B14F-4D97-AF65-F5344CB8AC3E}">
        <p14:creationId xmlns:p14="http://schemas.microsoft.com/office/powerpoint/2010/main" val="15354793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llege/School_Title Slide_1">
    <p:bg>
      <p:bgPr>
        <a:solidFill>
          <a:schemeClr val="bg2"/>
        </a:solidFill>
        <a:effectLst/>
      </p:bgPr>
    </p:bg>
    <p:spTree>
      <p:nvGrpSpPr>
        <p:cNvPr id="1" name=""/>
        <p:cNvGrpSpPr/>
        <p:nvPr/>
      </p:nvGrpSpPr>
      <p:grpSpPr>
        <a:xfrm>
          <a:off x="0" y="0"/>
          <a:ext cx="0" cy="0"/>
          <a:chOff x="0" y="0"/>
          <a:chExt cx="0" cy="0"/>
        </a:xfrm>
      </p:grpSpPr>
      <p:pic>
        <p:nvPicPr>
          <p:cNvPr id="4" name="Picture 3" descr="A body of water with buildings and trees&#10;&#10;AI-generated content may be incorrect.">
            <a:extLst>
              <a:ext uri="{FF2B5EF4-FFF2-40B4-BE49-F238E27FC236}">
                <a16:creationId xmlns:a16="http://schemas.microsoft.com/office/drawing/2014/main" id="{52DAB093-25D5-4C17-19D5-B8A1C593CC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4376"/>
            <a:ext cx="20105689" cy="11306562"/>
          </a:xfrm>
          <a:prstGeom prst="rect">
            <a:avLst/>
          </a:prstGeom>
        </p:spPr>
      </p:pic>
      <p:sp>
        <p:nvSpPr>
          <p:cNvPr id="18" name="Freeform 17">
            <a:extLst>
              <a:ext uri="{FF2B5EF4-FFF2-40B4-BE49-F238E27FC236}">
                <a16:creationId xmlns:a16="http://schemas.microsoft.com/office/drawing/2014/main" id="{88A2F192-08A8-D2F4-2CA2-3EA7AF9ECA68}"/>
              </a:ext>
            </a:extLst>
          </p:cNvPr>
          <p:cNvSpPr/>
          <p:nvPr userDrawn="1"/>
        </p:nvSpPr>
        <p:spPr>
          <a:xfrm>
            <a:off x="784159" y="2135236"/>
            <a:ext cx="8447595" cy="8390517"/>
          </a:xfrm>
          <a:custGeom>
            <a:avLst/>
            <a:gdLst>
              <a:gd name="csX0" fmla="*/ 7470177 w 8447595"/>
              <a:gd name="csY0" fmla="*/ 39 h 8390517"/>
              <a:gd name="csX1" fmla="*/ 8447595 w 8447595"/>
              <a:gd name="csY1" fmla="*/ 29954 h 8390517"/>
              <a:gd name="csX2" fmla="*/ 8447595 w 8447595"/>
              <a:gd name="csY2" fmla="*/ 8390517 h 8390517"/>
              <a:gd name="csX3" fmla="*/ 0 w 8447595"/>
              <a:gd name="csY3" fmla="*/ 8390517 h 8390517"/>
              <a:gd name="csX4" fmla="*/ 0 w 8447595"/>
              <a:gd name="csY4" fmla="*/ 1708371 h 8390517"/>
              <a:gd name="csX5" fmla="*/ 7470177 w 8447595"/>
              <a:gd name="csY5" fmla="*/ 39 h 8390517"/>
            </a:gdLst>
            <a:ahLst/>
            <a:cxnLst>
              <a:cxn ang="0">
                <a:pos x="csX0" y="csY0"/>
              </a:cxn>
              <a:cxn ang="0">
                <a:pos x="csX1" y="csY1"/>
              </a:cxn>
              <a:cxn ang="0">
                <a:pos x="csX2" y="csY2"/>
              </a:cxn>
              <a:cxn ang="0">
                <a:pos x="csX3" y="csY3"/>
              </a:cxn>
              <a:cxn ang="0">
                <a:pos x="csX4" y="csY4"/>
              </a:cxn>
              <a:cxn ang="0">
                <a:pos x="csX5" y="csY5"/>
              </a:cxn>
            </a:cxnLst>
            <a:rect l="l" t="t" r="r" b="b"/>
            <a:pathLst>
              <a:path w="8447595" h="8390517">
                <a:moveTo>
                  <a:pt x="7470177" y="39"/>
                </a:moveTo>
                <a:cubicBezTo>
                  <a:pt x="8081459" y="-1237"/>
                  <a:pt x="8447595" y="29954"/>
                  <a:pt x="8447595" y="29954"/>
                </a:cubicBezTo>
                <a:lnTo>
                  <a:pt x="8447595" y="8390517"/>
                </a:lnTo>
                <a:lnTo>
                  <a:pt x="0" y="8390517"/>
                </a:lnTo>
                <a:lnTo>
                  <a:pt x="0" y="1708371"/>
                </a:lnTo>
                <a:cubicBezTo>
                  <a:pt x="2744840" y="218597"/>
                  <a:pt x="5908014" y="3300"/>
                  <a:pt x="7470177" y="39"/>
                </a:cubicBezTo>
                <a:close/>
              </a:path>
            </a:pathLst>
          </a:custGeom>
          <a:solidFill>
            <a:schemeClr val="tx1"/>
          </a:solidFill>
          <a:ln w="10473" cap="flat">
            <a:solidFill>
              <a:schemeClr val="accent1"/>
            </a:solidFill>
            <a:prstDash val="solid"/>
            <a:miter/>
          </a:ln>
        </p:spPr>
        <p:txBody>
          <a:bodyPr wrap="square">
            <a:noAutofit/>
          </a:bodyPr>
          <a:lstStyle/>
          <a:p>
            <a:endParaRPr lang="en-GB"/>
          </a:p>
        </p:txBody>
      </p:sp>
      <p:sp>
        <p:nvSpPr>
          <p:cNvPr id="2" name="Title 1"/>
          <p:cNvSpPr>
            <a:spLocks noGrp="1"/>
          </p:cNvSpPr>
          <p:nvPr>
            <p:ph type="ctrTitle"/>
          </p:nvPr>
        </p:nvSpPr>
        <p:spPr>
          <a:xfrm>
            <a:off x="1606747" y="4803907"/>
            <a:ext cx="6793200" cy="1015663"/>
          </a:xfrm>
        </p:spPr>
        <p:txBody>
          <a:bodyPr anchor="t"/>
          <a:lstStyle>
            <a:lvl1pPr algn="l">
              <a:defRPr sz="6600">
                <a:solidFill>
                  <a:schemeClr val="bg1"/>
                </a:solidFill>
              </a:defRPr>
            </a:lvl1pPr>
          </a:lstStyle>
          <a:p>
            <a:r>
              <a:rPr lang="en-US"/>
              <a:t>Click to edit Master title style</a:t>
            </a:r>
            <a:endParaRPr lang="en-US" dirty="0"/>
          </a:p>
        </p:txBody>
      </p:sp>
      <p:sp>
        <p:nvSpPr>
          <p:cNvPr id="5" name="Online Image Placeholder 3">
            <a:extLst>
              <a:ext uri="{FF2B5EF4-FFF2-40B4-BE49-F238E27FC236}">
                <a16:creationId xmlns:a16="http://schemas.microsoft.com/office/drawing/2014/main" id="{10DA0299-9D6F-9A62-1A74-CA96B9209F31}"/>
              </a:ext>
            </a:extLst>
          </p:cNvPr>
          <p:cNvSpPr>
            <a:spLocks noGrp="1"/>
          </p:cNvSpPr>
          <p:nvPr>
            <p:ph type="clipArt" sz="quarter" idx="11"/>
          </p:nvPr>
        </p:nvSpPr>
        <p:spPr>
          <a:xfrm>
            <a:off x="1606550" y="8475663"/>
            <a:ext cx="3836988" cy="1249362"/>
          </a:xfrm>
        </p:spPr>
        <p:txBody>
          <a:bodyPr/>
          <a:lstStyle>
            <a:lvl1pPr marL="0" marR="0" indent="0" algn="ctr" defTabSz="1507937"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1pPr>
          </a:lstStyle>
          <a:p>
            <a:pPr marL="0" marR="0" lvl="0" indent="0" algn="l" defTabSz="15079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icon to add online image</a:t>
            </a:r>
            <a:endParaRPr lang="en-IE" dirty="0"/>
          </a:p>
        </p:txBody>
      </p:sp>
    </p:spTree>
    <p:extLst>
      <p:ext uri="{BB962C8B-B14F-4D97-AF65-F5344CB8AC3E}">
        <p14:creationId xmlns:p14="http://schemas.microsoft.com/office/powerpoint/2010/main" val="3966544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lege/School_Title 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5315" y="309483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D32F4596-78CC-6DF3-8409-8097944108AC}"/>
              </a:ext>
            </a:extLst>
          </p:cNvPr>
          <p:cNvSpPr>
            <a:spLocks noGrp="1" noChangeAspect="1"/>
          </p:cNvSpPr>
          <p:nvPr>
            <p:ph type="pic" sz="quarter" idx="10"/>
          </p:nvPr>
        </p:nvSpPr>
        <p:spPr>
          <a:xfrm>
            <a:off x="3562" y="3644678"/>
            <a:ext cx="20108333" cy="7666260"/>
          </a:xfrm>
          <a:custGeom>
            <a:avLst/>
            <a:gdLst>
              <a:gd name="csX0" fmla="*/ 17781733 w 20108333"/>
              <a:gd name="csY0" fmla="*/ 92 h 7666260"/>
              <a:gd name="csX1" fmla="*/ 20108333 w 20108333"/>
              <a:gd name="csY1" fmla="*/ 71279 h 7666260"/>
              <a:gd name="csX2" fmla="*/ 20108333 w 20108333"/>
              <a:gd name="csY2" fmla="*/ 7666260 h 7666260"/>
              <a:gd name="csX3" fmla="*/ 0 w 20108333"/>
              <a:gd name="csY3" fmla="*/ 7666260 h 7666260"/>
              <a:gd name="csX4" fmla="*/ 0 w 20108333"/>
              <a:gd name="csY4" fmla="*/ 4066554 h 7666260"/>
              <a:gd name="csX5" fmla="*/ 17781733 w 20108333"/>
              <a:gd name="csY5" fmla="*/ 92 h 7666260"/>
            </a:gdLst>
            <a:ahLst/>
            <a:cxnLst>
              <a:cxn ang="0">
                <a:pos x="csX0" y="csY0"/>
              </a:cxn>
              <a:cxn ang="0">
                <a:pos x="csX1" y="csY1"/>
              </a:cxn>
              <a:cxn ang="0">
                <a:pos x="csX2" y="csY2"/>
              </a:cxn>
              <a:cxn ang="0">
                <a:pos x="csX3" y="csY3"/>
              </a:cxn>
              <a:cxn ang="0">
                <a:pos x="csX4" y="csY4"/>
              </a:cxn>
              <a:cxn ang="0">
                <a:pos x="csX5" y="csY5"/>
              </a:cxn>
            </a:cxnLst>
            <a:rect l="l" t="t" r="r" b="b"/>
            <a:pathLst>
              <a:path w="20108333" h="7666260">
                <a:moveTo>
                  <a:pt x="17781733" y="92"/>
                </a:moveTo>
                <a:cubicBezTo>
                  <a:pt x="19236799" y="-2957"/>
                  <a:pt x="20108333" y="71279"/>
                  <a:pt x="20108333" y="71279"/>
                </a:cubicBezTo>
                <a:lnTo>
                  <a:pt x="20108333" y="7666260"/>
                </a:lnTo>
                <a:lnTo>
                  <a:pt x="0" y="7666260"/>
                </a:lnTo>
                <a:lnTo>
                  <a:pt x="0" y="4066554"/>
                </a:lnTo>
                <a:cubicBezTo>
                  <a:pt x="6533748" y="520409"/>
                  <a:pt x="14063229" y="7882"/>
                  <a:pt x="17781733" y="92"/>
                </a:cubicBezTo>
                <a:close/>
              </a:path>
            </a:pathLst>
          </a:custGeom>
          <a:solidFill>
            <a:schemeClr val="bg1"/>
          </a:solidFill>
          <a:ln>
            <a:noFill/>
          </a:ln>
        </p:spPr>
        <p:txBody>
          <a:bodyPr wrap="square" anchor="t">
            <a:noAutofit/>
          </a:bodyPr>
          <a:lstStyle>
            <a:lvl1pPr marL="0" indent="0" algn="ctr">
              <a:buNone/>
              <a:defRPr sz="1734" baseline="0">
                <a:solidFill>
                  <a:schemeClr val="bg1"/>
                </a:solidFill>
              </a:defRPr>
            </a:lvl1pPr>
          </a:lstStyle>
          <a:p>
            <a:r>
              <a:rPr lang="en-US"/>
              <a:t>Click icon to add picture</a:t>
            </a:r>
            <a:endParaRPr lang="en-US" dirty="0"/>
          </a:p>
        </p:txBody>
      </p:sp>
      <p:sp>
        <p:nvSpPr>
          <p:cNvPr id="4" name="Online Image Placeholder 3">
            <a:extLst>
              <a:ext uri="{FF2B5EF4-FFF2-40B4-BE49-F238E27FC236}">
                <a16:creationId xmlns:a16="http://schemas.microsoft.com/office/drawing/2014/main" id="{F0CF0C2A-8E68-2FBD-0D99-AC0FAB7DA6F2}"/>
              </a:ext>
            </a:extLst>
          </p:cNvPr>
          <p:cNvSpPr>
            <a:spLocks noGrp="1"/>
          </p:cNvSpPr>
          <p:nvPr>
            <p:ph type="clipArt" sz="quarter" idx="11"/>
          </p:nvPr>
        </p:nvSpPr>
        <p:spPr>
          <a:xfrm>
            <a:off x="785315" y="760814"/>
            <a:ext cx="3836988" cy="1249362"/>
          </a:xfrm>
        </p:spPr>
        <p:txBody>
          <a:bodyPr/>
          <a:lstStyle>
            <a:lvl1pPr marL="0" marR="0" indent="0" algn="ctr" defTabSz="1507937" rtl="0" eaLnBrk="1" fontAlgn="auto" latinLnBrk="0" hangingPunct="1">
              <a:lnSpc>
                <a:spcPct val="100000"/>
              </a:lnSpc>
              <a:spcBef>
                <a:spcPts val="0"/>
              </a:spcBef>
              <a:spcAft>
                <a:spcPts val="0"/>
              </a:spcAft>
              <a:buClrTx/>
              <a:buSzTx/>
              <a:buFont typeface="Arial" panose="020B0604020202020204" pitchFamily="34" charset="0"/>
              <a:buNone/>
              <a:tabLst/>
              <a:defRPr sz="1400"/>
            </a:lvl1pPr>
          </a:lstStyle>
          <a:p>
            <a:pPr marL="0" marR="0" lvl="0" indent="0" algn="l" defTabSz="15079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icon to add online image</a:t>
            </a:r>
            <a:endParaRPr lang="en-IE" dirty="0"/>
          </a:p>
        </p:txBody>
      </p:sp>
    </p:spTree>
    <p:extLst>
      <p:ext uri="{BB962C8B-B14F-4D97-AF65-F5344CB8AC3E}">
        <p14:creationId xmlns:p14="http://schemas.microsoft.com/office/powerpoint/2010/main" val="39196909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llege/School_Title Slide_3">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5315" y="3094833"/>
            <a:ext cx="7020000" cy="1015663"/>
          </a:xfrm>
        </p:spPr>
        <p:txBody>
          <a:bodyPr wrap="square" anchor="t">
            <a:noAutofit/>
          </a:bodyPr>
          <a:lstStyle>
            <a:lvl1pPr algn="l">
              <a:defRPr sz="6600">
                <a:solidFill>
                  <a:schemeClr val="tx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7218E95C-19BD-CC26-E876-3302E9362516}"/>
              </a:ext>
            </a:extLst>
          </p:cNvPr>
          <p:cNvSpPr>
            <a:spLocks noGrp="1" noChangeAspect="1"/>
          </p:cNvSpPr>
          <p:nvPr>
            <p:ph type="pic" sz="quarter" idx="10" hasCustomPrompt="1"/>
          </p:nvPr>
        </p:nvSpPr>
        <p:spPr>
          <a:xfrm>
            <a:off x="9710440" y="785482"/>
            <a:ext cx="10396572" cy="10525456"/>
          </a:xfrm>
          <a:custGeom>
            <a:avLst/>
            <a:gdLst>
              <a:gd name="csX0" fmla="*/ 9194812 w 10396572"/>
              <a:gd name="csY0" fmla="*/ 48 h 10525456"/>
              <a:gd name="csX1" fmla="*/ 10381406 w 10396572"/>
              <a:gd name="csY1" fmla="*/ 35551 h 10525456"/>
              <a:gd name="csX2" fmla="*/ 10396572 w 10396572"/>
              <a:gd name="csY2" fmla="*/ 36760 h 10525456"/>
              <a:gd name="csX3" fmla="*/ 10396572 w 10396572"/>
              <a:gd name="csY3" fmla="*/ 10525456 h 10525456"/>
              <a:gd name="csX4" fmla="*/ 0 w 10396572"/>
              <a:gd name="csY4" fmla="*/ 10525456 h 10525456"/>
              <a:gd name="csX5" fmla="*/ 0 w 10396572"/>
              <a:gd name="csY5" fmla="*/ 2102787 h 10525456"/>
              <a:gd name="csX6" fmla="*/ 9194812 w 10396572"/>
              <a:gd name="csY6" fmla="*/ 48 h 105254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396572" h="10525456">
                <a:moveTo>
                  <a:pt x="9194812" y="48"/>
                </a:moveTo>
                <a:cubicBezTo>
                  <a:pt x="9863622" y="-1350"/>
                  <a:pt x="10294020" y="28827"/>
                  <a:pt x="10381406" y="35551"/>
                </a:cubicBezTo>
                <a:lnTo>
                  <a:pt x="10396572" y="36760"/>
                </a:lnTo>
                <a:lnTo>
                  <a:pt x="10396572" y="10525456"/>
                </a:lnTo>
                <a:lnTo>
                  <a:pt x="0" y="10525456"/>
                </a:lnTo>
                <a:lnTo>
                  <a:pt x="0" y="2102787"/>
                </a:lnTo>
                <a:cubicBezTo>
                  <a:pt x="3378508" y="269080"/>
                  <a:pt x="7271980" y="4068"/>
                  <a:pt x="9194812" y="48"/>
                </a:cubicBezTo>
                <a:close/>
              </a:path>
            </a:pathLst>
          </a:custGeom>
          <a:solidFill>
            <a:schemeClr val="tx1"/>
          </a:solidFill>
          <a:ln>
            <a:noFill/>
          </a:ln>
        </p:spPr>
        <p:txBody>
          <a:bodyPr wrap="square" anchor="t">
            <a:noAutofit/>
          </a:bodyPr>
          <a:lstStyle>
            <a:lvl1pPr marL="0" indent="0" algn="ctr">
              <a:buNone/>
              <a:defRPr sz="1734" baseline="0">
                <a:solidFill>
                  <a:schemeClr val="bg1"/>
                </a:solidFill>
              </a:defRPr>
            </a:lvl1pPr>
          </a:lstStyle>
          <a:p>
            <a:r>
              <a:rPr lang="en-US"/>
              <a:t>Insert Picture</a:t>
            </a:r>
            <a:endParaRPr lang="en-US" dirty="0"/>
          </a:p>
        </p:txBody>
      </p:sp>
      <p:sp>
        <p:nvSpPr>
          <p:cNvPr id="4" name="Online Image Placeholder 3">
            <a:extLst>
              <a:ext uri="{FF2B5EF4-FFF2-40B4-BE49-F238E27FC236}">
                <a16:creationId xmlns:a16="http://schemas.microsoft.com/office/drawing/2014/main" id="{B4635DCD-F3EA-06A6-64E9-AB297EEC2668}"/>
              </a:ext>
            </a:extLst>
          </p:cNvPr>
          <p:cNvSpPr>
            <a:spLocks noGrp="1"/>
          </p:cNvSpPr>
          <p:nvPr>
            <p:ph type="clipArt" sz="quarter" idx="11"/>
          </p:nvPr>
        </p:nvSpPr>
        <p:spPr>
          <a:xfrm>
            <a:off x="785315" y="760814"/>
            <a:ext cx="3836988" cy="1249362"/>
          </a:xfrm>
        </p:spPr>
        <p:txBody>
          <a:bodyPr/>
          <a:lstStyle/>
          <a:p>
            <a:r>
              <a:rPr lang="en-US"/>
              <a:t>Click icon to add online image</a:t>
            </a:r>
            <a:endParaRPr lang="en-IE" dirty="0"/>
          </a:p>
        </p:txBody>
      </p:sp>
    </p:spTree>
    <p:extLst>
      <p:ext uri="{BB962C8B-B14F-4D97-AF65-F5344CB8AC3E}">
        <p14:creationId xmlns:p14="http://schemas.microsoft.com/office/powerpoint/2010/main" val="29516123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633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316" y="1700056"/>
            <a:ext cx="18540000" cy="769441"/>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85315" y="3118094"/>
            <a:ext cx="18536400" cy="6840000"/>
          </a:xfrm>
          <a:prstGeom prst="rect">
            <a:avLst/>
          </a:prstGeom>
        </p:spPr>
        <p:txBody>
          <a:bodyPr vert="horz" lIns="0" tIns="0" rIns="0" bIns="0" rtlCol="0">
            <a:noAutofit/>
          </a:bodyPr>
          <a:lstStyle/>
          <a:p>
            <a:pPr lvl="0"/>
            <a:endParaRPr lang="en-US" dirty="0"/>
          </a:p>
        </p:txBody>
      </p:sp>
      <p:sp>
        <p:nvSpPr>
          <p:cNvPr id="5" name="Footer Placeholder 4"/>
          <p:cNvSpPr>
            <a:spLocks noGrp="1"/>
          </p:cNvSpPr>
          <p:nvPr>
            <p:ph type="ftr" sz="quarter" idx="3"/>
          </p:nvPr>
        </p:nvSpPr>
        <p:spPr>
          <a:xfrm>
            <a:off x="785316" y="10593062"/>
            <a:ext cx="7920000" cy="602203"/>
          </a:xfrm>
          <a:prstGeom prst="rect">
            <a:avLst/>
          </a:prstGeom>
        </p:spPr>
        <p:txBody>
          <a:bodyPr vert="horz" lIns="0" tIns="0" rIns="0" bIns="0" rtlCol="0" anchor="ctr"/>
          <a:lstStyle>
            <a:lvl1pPr algn="l">
              <a:lnSpc>
                <a:spcPct val="100000"/>
              </a:lnSpc>
              <a:spcBef>
                <a:spcPts val="0"/>
              </a:spcBef>
              <a:defRPr sz="1400" b="0" i="0">
                <a:solidFill>
                  <a:schemeClr val="tx1"/>
                </a:solidFill>
                <a:latin typeface="+mn-lt"/>
              </a:defRPr>
            </a:lvl1pPr>
          </a:lstStyle>
          <a:p>
            <a:r>
              <a:rPr lang="en-US"/>
              <a:t>Presentation Title</a:t>
            </a:r>
            <a:endParaRPr lang="en-US" dirty="0">
              <a:latin typeface="+mn-lt"/>
            </a:endParaRPr>
          </a:p>
        </p:txBody>
      </p:sp>
      <p:sp>
        <p:nvSpPr>
          <p:cNvPr id="6" name="Slide Number Placeholder 5"/>
          <p:cNvSpPr>
            <a:spLocks noGrp="1"/>
          </p:cNvSpPr>
          <p:nvPr>
            <p:ph type="sldNum" sz="quarter" idx="4"/>
          </p:nvPr>
        </p:nvSpPr>
        <p:spPr>
          <a:xfrm>
            <a:off x="15725315" y="10593062"/>
            <a:ext cx="3600000" cy="602203"/>
          </a:xfrm>
          <a:prstGeom prst="rect">
            <a:avLst/>
          </a:prstGeom>
        </p:spPr>
        <p:txBody>
          <a:bodyPr vert="horz" lIns="0" tIns="0" rIns="0" bIns="0" rtlCol="0" anchor="ctr"/>
          <a:lstStyle>
            <a:lvl1pPr algn="r">
              <a:lnSpc>
                <a:spcPct val="100000"/>
              </a:lnSpc>
              <a:spcBef>
                <a:spcPts val="0"/>
              </a:spcBef>
              <a:defRPr sz="1400" b="0" i="0">
                <a:solidFill>
                  <a:schemeClr val="tx1"/>
                </a:solidFill>
                <a:latin typeface="+mn-lt"/>
              </a:defRPr>
            </a:lvl1pPr>
          </a:lstStyle>
          <a:p>
            <a:fld id="{E2795F0B-EDBC-194E-9AA1-621547730D59}" type="slidenum">
              <a:rPr lang="en-US" smtClean="0"/>
              <a:pPr/>
              <a:t>‹#›</a:t>
            </a:fld>
            <a:endParaRPr lang="en-US" dirty="0">
              <a:latin typeface="+mn-lt"/>
            </a:endParaRPr>
          </a:p>
        </p:txBody>
      </p:sp>
      <p:sp>
        <p:nvSpPr>
          <p:cNvPr id="10" name="object 11">
            <a:extLst>
              <a:ext uri="{FF2B5EF4-FFF2-40B4-BE49-F238E27FC236}">
                <a16:creationId xmlns:a16="http://schemas.microsoft.com/office/drawing/2014/main" id="{DC9BD17F-9703-B0F5-1CB6-6226FBF91E9B}"/>
              </a:ext>
            </a:extLst>
          </p:cNvPr>
          <p:cNvSpPr/>
          <p:nvPr userDrawn="1"/>
        </p:nvSpPr>
        <p:spPr>
          <a:xfrm>
            <a:off x="785315" y="10523239"/>
            <a:ext cx="18540000" cy="0"/>
          </a:xfrm>
          <a:custGeom>
            <a:avLst/>
            <a:gdLst/>
            <a:ahLst/>
            <a:cxnLst/>
            <a:rect l="l" t="t" r="r" b="b"/>
            <a:pathLst>
              <a:path w="18533745">
                <a:moveTo>
                  <a:pt x="0" y="0"/>
                </a:moveTo>
                <a:lnTo>
                  <a:pt x="18533467" y="0"/>
                </a:lnTo>
              </a:path>
            </a:pathLst>
          </a:custGeom>
          <a:ln w="10470">
            <a:solidFill>
              <a:srgbClr val="04204B"/>
            </a:solidFill>
          </a:ln>
        </p:spPr>
        <p:txBody>
          <a:bodyPr wrap="square" lIns="0" tIns="0" rIns="0" bIns="0" rtlCol="0"/>
          <a:lstStyle/>
          <a:p>
            <a:endParaRPr/>
          </a:p>
        </p:txBody>
      </p:sp>
      <p:pic>
        <p:nvPicPr>
          <p:cNvPr id="8" name="Graphic 7">
            <a:extLst>
              <a:ext uri="{FF2B5EF4-FFF2-40B4-BE49-F238E27FC236}">
                <a16:creationId xmlns:a16="http://schemas.microsoft.com/office/drawing/2014/main" id="{5BC0677E-CFBA-DAAF-CE7E-222F4A76B89E}"/>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a:xfrm>
            <a:off x="18605813" y="786175"/>
            <a:ext cx="714560" cy="1044000"/>
          </a:xfrm>
          <a:prstGeom prst="rect">
            <a:avLst/>
          </a:prstGeom>
        </p:spPr>
      </p:pic>
    </p:spTree>
    <p:extLst>
      <p:ext uri="{BB962C8B-B14F-4D97-AF65-F5344CB8AC3E}">
        <p14:creationId xmlns:p14="http://schemas.microsoft.com/office/powerpoint/2010/main" val="25644435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703" r:id="rId4"/>
    <p:sldLayoutId id="2147483704" r:id="rId5"/>
    <p:sldLayoutId id="2147483700" r:id="rId6"/>
    <p:sldLayoutId id="2147483701" r:id="rId7"/>
    <p:sldLayoutId id="2147483702" r:id="rId8"/>
    <p:sldLayoutId id="2147483674" r:id="rId9"/>
    <p:sldLayoutId id="2147483675" r:id="rId10"/>
    <p:sldLayoutId id="2147483676" r:id="rId11"/>
    <p:sldLayoutId id="2147483677" r:id="rId12"/>
    <p:sldLayoutId id="2147483678" r:id="rId13"/>
    <p:sldLayoutId id="2147483682" r:id="rId14"/>
    <p:sldLayoutId id="2147483694" r:id="rId15"/>
    <p:sldLayoutId id="2147483695" r:id="rId16"/>
    <p:sldLayoutId id="2147483696" r:id="rId17"/>
    <p:sldLayoutId id="2147483690" r:id="rId18"/>
    <p:sldLayoutId id="2147483683" r:id="rId19"/>
    <p:sldLayoutId id="2147483680" r:id="rId20"/>
    <p:sldLayoutId id="2147483681" r:id="rId21"/>
    <p:sldLayoutId id="2147483662" r:id="rId22"/>
    <p:sldLayoutId id="2147483679" r:id="rId23"/>
    <p:sldLayoutId id="2147483685" r:id="rId24"/>
    <p:sldLayoutId id="2147483684" r:id="rId25"/>
    <p:sldLayoutId id="2147483686" r:id="rId26"/>
    <p:sldLayoutId id="2147483687" r:id="rId27"/>
    <p:sldLayoutId id="2147483689" r:id="rId28"/>
    <p:sldLayoutId id="2147483699" r:id="rId29"/>
    <p:sldLayoutId id="2147483691" r:id="rId30"/>
    <p:sldLayoutId id="2147483692" r:id="rId31"/>
    <p:sldLayoutId id="2147483688" r:id="rId32"/>
    <p:sldLayoutId id="2147483693" r:id="rId33"/>
  </p:sldLayoutIdLst>
  <p:hf hdr="0" dt="0"/>
  <p:txStyles>
    <p:titleStyle>
      <a:lvl1pPr algn="l" defTabSz="1507937" rtl="0" eaLnBrk="1" latinLnBrk="0" hangingPunct="1">
        <a:lnSpc>
          <a:spcPct val="100000"/>
        </a:lnSpc>
        <a:spcBef>
          <a:spcPct val="0"/>
        </a:spcBef>
        <a:buNone/>
        <a:defRPr sz="5000" b="0" i="0" kern="1200" spc="-150">
          <a:solidFill>
            <a:schemeClr val="tx1"/>
          </a:solidFill>
          <a:latin typeface="+mj-lt"/>
          <a:ea typeface="+mj-ea"/>
          <a:cs typeface="+mj-cs"/>
        </a:defRPr>
      </a:lvl1pPr>
    </p:titleStyle>
    <p:bodyStyle>
      <a:lvl1pPr marL="0" indent="0" algn="l" defTabSz="1507937"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j-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ucd.ie/studentadviser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ucd.ie/studentadvisers/belong/" TargetMode="External"/><Relationship Id="rId5" Type="http://schemas.openxmlformats.org/officeDocument/2006/relationships/hyperlink" Target="mailto:niamh.nestor@ucd.ie" TargetMode="External"/><Relationship Id="rId4" Type="http://schemas.openxmlformats.org/officeDocument/2006/relationships/hyperlink" Target="mailto:emma.somers@ucd.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80DE-4E5F-5FDD-FCB1-071AFFDA8B57}"/>
              </a:ext>
            </a:extLst>
          </p:cNvPr>
          <p:cNvSpPr>
            <a:spLocks noGrp="1"/>
          </p:cNvSpPr>
          <p:nvPr>
            <p:ph type="ctrTitle"/>
          </p:nvPr>
        </p:nvSpPr>
        <p:spPr>
          <a:xfrm>
            <a:off x="780372" y="3043073"/>
            <a:ext cx="8419988" cy="3167944"/>
          </a:xfrm>
        </p:spPr>
        <p:txBody>
          <a:bodyPr/>
          <a:lstStyle/>
          <a:p>
            <a:r>
              <a:rPr lang="en-IE" dirty="0"/>
              <a:t>UCD </a:t>
            </a:r>
            <a:r>
              <a:rPr lang="en-IE" dirty="0" err="1"/>
              <a:t>CampUs</a:t>
            </a:r>
            <a:r>
              <a:rPr lang="en-IE" dirty="0"/>
              <a:t> Collective: </a:t>
            </a:r>
            <a:br>
              <a:rPr lang="en-IE" dirty="0"/>
            </a:br>
            <a:r>
              <a:rPr lang="en-IE" dirty="0"/>
              <a:t>Co-creation in Action</a:t>
            </a:r>
            <a:br>
              <a:rPr lang="en-IE" dirty="0"/>
            </a:br>
            <a:br>
              <a:rPr lang="en-IE" dirty="0"/>
            </a:br>
            <a:r>
              <a:rPr lang="en-IE" sz="4800" dirty="0"/>
              <a:t>SAI Summer Seminar 2026</a:t>
            </a:r>
            <a:br>
              <a:rPr lang="en-IE" sz="4800" dirty="0"/>
            </a:br>
            <a:br>
              <a:rPr lang="en-IE" dirty="0"/>
            </a:br>
            <a:r>
              <a:rPr lang="en-IE" sz="3600" b="1" dirty="0"/>
              <a:t>Emma Somers and Dr Niamh Nestor</a:t>
            </a:r>
            <a:br>
              <a:rPr lang="en-IE" sz="3600" b="1" dirty="0"/>
            </a:br>
            <a:r>
              <a:rPr lang="en-IE" sz="3600" dirty="0"/>
              <a:t>UCD Student Advisory Service</a:t>
            </a:r>
            <a:endParaRPr lang="en-GB" dirty="0"/>
          </a:p>
        </p:txBody>
      </p:sp>
      <p:pic>
        <p:nvPicPr>
          <p:cNvPr id="7" name="Picture Placeholder 6">
            <a:extLst>
              <a:ext uri="{FF2B5EF4-FFF2-40B4-BE49-F238E27FC236}">
                <a16:creationId xmlns:a16="http://schemas.microsoft.com/office/drawing/2014/main" id="{82F419E1-CE40-F41C-7C89-F20D3DD412C8}"/>
              </a:ext>
            </a:extLst>
          </p:cNvPr>
          <p:cNvPicPr>
            <a:picLocks noGrp="1" noChangeAspect="1"/>
          </p:cNvPicPr>
          <p:nvPr>
            <p:ph type="pic" sz="quarter" idx="10"/>
          </p:nvPr>
        </p:nvPicPr>
        <p:blipFill>
          <a:blip r:embed="rId3"/>
          <a:srcRect t="15256" b="15256"/>
          <a:stretch>
            <a:fillRect/>
          </a:stretch>
        </p:blipFill>
        <p:spPr>
          <a:custGeom>
            <a:avLst/>
            <a:gdLst>
              <a:gd name="csX0" fmla="*/ 9194812 w 10396572"/>
              <a:gd name="csY0" fmla="*/ 48 h 10525456"/>
              <a:gd name="csX1" fmla="*/ 10381406 w 10396572"/>
              <a:gd name="csY1" fmla="*/ 35551 h 10525456"/>
              <a:gd name="csX2" fmla="*/ 10396572 w 10396572"/>
              <a:gd name="csY2" fmla="*/ 36760 h 10525456"/>
              <a:gd name="csX3" fmla="*/ 10396572 w 10396572"/>
              <a:gd name="csY3" fmla="*/ 10525456 h 10525456"/>
              <a:gd name="csX4" fmla="*/ 0 w 10396572"/>
              <a:gd name="csY4" fmla="*/ 10525456 h 10525456"/>
              <a:gd name="csX5" fmla="*/ 0 w 10396572"/>
              <a:gd name="csY5" fmla="*/ 2102787 h 10525456"/>
              <a:gd name="csX6" fmla="*/ 9194812 w 10396572"/>
              <a:gd name="csY6" fmla="*/ 48 h 105254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396572" h="10525456">
                <a:moveTo>
                  <a:pt x="9194812" y="48"/>
                </a:moveTo>
                <a:cubicBezTo>
                  <a:pt x="9863622" y="-1350"/>
                  <a:pt x="10294020" y="28827"/>
                  <a:pt x="10381406" y="35551"/>
                </a:cubicBezTo>
                <a:lnTo>
                  <a:pt x="10396572" y="36760"/>
                </a:lnTo>
                <a:lnTo>
                  <a:pt x="10396572" y="10525456"/>
                </a:lnTo>
                <a:lnTo>
                  <a:pt x="0" y="10525456"/>
                </a:lnTo>
                <a:lnTo>
                  <a:pt x="0" y="2102787"/>
                </a:lnTo>
                <a:cubicBezTo>
                  <a:pt x="3378508" y="269080"/>
                  <a:pt x="7271980" y="4068"/>
                  <a:pt x="9194812" y="48"/>
                </a:cubicBezTo>
                <a:close/>
              </a:path>
            </a:pathLst>
          </a:custGeom>
          <a:solidFill>
            <a:srgbClr val="04204C"/>
          </a:solidFill>
          <a:ln>
            <a:noFill/>
          </a:ln>
        </p:spPr>
      </p:pic>
      <p:sp>
        <p:nvSpPr>
          <p:cNvPr id="4" name="Slide Number Placeholder 3">
            <a:extLst>
              <a:ext uri="{FF2B5EF4-FFF2-40B4-BE49-F238E27FC236}">
                <a16:creationId xmlns:a16="http://schemas.microsoft.com/office/drawing/2014/main" id="{52619D2F-552E-E07A-BB30-45462993088A}"/>
              </a:ext>
              <a:ext uri="{C183D7F6-B498-43B3-948B-1728B52AA6E4}">
                <adec:decorative xmlns:adec="http://schemas.microsoft.com/office/drawing/2017/decorative" val="1"/>
              </a:ext>
            </a:extLst>
          </p:cNvPr>
          <p:cNvSpPr>
            <a:spLocks noGrp="1"/>
          </p:cNvSpPr>
          <p:nvPr>
            <p:ph type="sldNum" sz="quarter" idx="4294967295"/>
          </p:nvPr>
        </p:nvSpPr>
        <p:spPr>
          <a:xfrm>
            <a:off x="16506825" y="10593388"/>
            <a:ext cx="3598863" cy="601662"/>
          </a:xfrm>
        </p:spPr>
        <p:txBody>
          <a:bodyPr/>
          <a:lstStyle/>
          <a:p>
            <a:fld id="{E2795F0B-EDBC-194E-9AA1-621547730D59}" type="slidenum">
              <a:rPr lang="en-US" smtClean="0"/>
              <a:pPr/>
              <a:t>1</a:t>
            </a:fld>
            <a:endParaRPr lang="en-US"/>
          </a:p>
        </p:txBody>
      </p:sp>
      <p:pic>
        <p:nvPicPr>
          <p:cNvPr id="23" name="Picture Placeholder 4">
            <a:extLst>
              <a:ext uri="{FF2B5EF4-FFF2-40B4-BE49-F238E27FC236}">
                <a16:creationId xmlns:a16="http://schemas.microsoft.com/office/drawing/2014/main" id="{4672F8D9-3803-AF8B-26C4-E477E50D4608}"/>
              </a:ext>
              <a:ext uri="{C183D7F6-B498-43B3-948B-1728B52AA6E4}">
                <adec:decorative xmlns:adec="http://schemas.microsoft.com/office/drawing/2017/decorative" val="1"/>
              </a:ext>
            </a:extLst>
          </p:cNvPr>
          <p:cNvPicPr>
            <a:picLocks noChangeAspect="1"/>
          </p:cNvPicPr>
          <p:nvPr/>
        </p:nvPicPr>
        <p:blipFill>
          <a:blip r:embed="rId4"/>
          <a:srcRect l="2014" t="10563" r="-13" b="15026"/>
          <a:stretch>
            <a:fillRect/>
          </a:stretch>
        </p:blipFill>
        <p:spPr>
          <a:xfrm>
            <a:off x="9710440" y="785482"/>
            <a:ext cx="10396572" cy="10525456"/>
          </a:xfrm>
          <a:custGeom>
            <a:avLst/>
            <a:gdLst>
              <a:gd name="csX0" fmla="*/ 9194812 w 10396572"/>
              <a:gd name="csY0" fmla="*/ 48 h 10525456"/>
              <a:gd name="csX1" fmla="*/ 10381406 w 10396572"/>
              <a:gd name="csY1" fmla="*/ 35551 h 10525456"/>
              <a:gd name="csX2" fmla="*/ 10396572 w 10396572"/>
              <a:gd name="csY2" fmla="*/ 36760 h 10525456"/>
              <a:gd name="csX3" fmla="*/ 10396572 w 10396572"/>
              <a:gd name="csY3" fmla="*/ 10525456 h 10525456"/>
              <a:gd name="csX4" fmla="*/ 0 w 10396572"/>
              <a:gd name="csY4" fmla="*/ 10525456 h 10525456"/>
              <a:gd name="csX5" fmla="*/ 0 w 10396572"/>
              <a:gd name="csY5" fmla="*/ 2102787 h 10525456"/>
              <a:gd name="csX6" fmla="*/ 9194812 w 10396572"/>
              <a:gd name="csY6" fmla="*/ 48 h 105254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396572" h="10525456">
                <a:moveTo>
                  <a:pt x="9194812" y="48"/>
                </a:moveTo>
                <a:cubicBezTo>
                  <a:pt x="9863622" y="-1350"/>
                  <a:pt x="10294020" y="28827"/>
                  <a:pt x="10381406" y="35551"/>
                </a:cubicBezTo>
                <a:lnTo>
                  <a:pt x="10396572" y="36760"/>
                </a:lnTo>
                <a:lnTo>
                  <a:pt x="10396572" y="10525456"/>
                </a:lnTo>
                <a:lnTo>
                  <a:pt x="0" y="10525456"/>
                </a:lnTo>
                <a:lnTo>
                  <a:pt x="0" y="2102787"/>
                </a:lnTo>
                <a:cubicBezTo>
                  <a:pt x="3378508" y="269080"/>
                  <a:pt x="7271980" y="4068"/>
                  <a:pt x="9194812" y="48"/>
                </a:cubicBezTo>
                <a:close/>
              </a:path>
            </a:pathLst>
          </a:custGeom>
          <a:solidFill>
            <a:srgbClr val="04204C"/>
          </a:solidFill>
          <a:ln>
            <a:noFill/>
          </a:ln>
        </p:spPr>
      </p:pic>
      <p:pic>
        <p:nvPicPr>
          <p:cNvPr id="10" name="Picture Placeholder 6" descr="UCD CampUs Collective promo poster">
            <a:extLst>
              <a:ext uri="{FF2B5EF4-FFF2-40B4-BE49-F238E27FC236}">
                <a16:creationId xmlns:a16="http://schemas.microsoft.com/office/drawing/2014/main" id="{7D4F3F58-4CF3-9FBA-5AF2-DB15965EC7DB}"/>
              </a:ext>
            </a:extLst>
          </p:cNvPr>
          <p:cNvPicPr>
            <a:picLocks noChangeAspect="1"/>
          </p:cNvPicPr>
          <p:nvPr/>
        </p:nvPicPr>
        <p:blipFill>
          <a:blip r:embed="rId5"/>
          <a:srcRect l="1979" t="-22933" r="1979" b="-1"/>
          <a:stretch>
            <a:fillRect/>
          </a:stretch>
        </p:blipFill>
        <p:spPr>
          <a:xfrm>
            <a:off x="9629775" y="-2752873"/>
            <a:ext cx="10987317" cy="14063811"/>
          </a:xfrm>
          <a:custGeom>
            <a:avLst/>
            <a:gdLst>
              <a:gd name="csX0" fmla="*/ 7031825 w 7750087"/>
              <a:gd name="csY0" fmla="*/ 668 h 8069554"/>
              <a:gd name="csX1" fmla="*/ 7750087 w 7750087"/>
              <a:gd name="csY1" fmla="*/ 27477 h 8069554"/>
              <a:gd name="csX2" fmla="*/ 7750087 w 7750087"/>
              <a:gd name="csY2" fmla="*/ 8069554 h 8069554"/>
              <a:gd name="csX3" fmla="*/ 0 w 7750087"/>
              <a:gd name="csY3" fmla="*/ 8069554 h 8069554"/>
              <a:gd name="csX4" fmla="*/ 0 w 7750087"/>
              <a:gd name="csY4" fmla="*/ 1567335 h 8069554"/>
              <a:gd name="csX5" fmla="*/ 7031825 w 7750087"/>
              <a:gd name="csY5" fmla="*/ 668 h 8069554"/>
            </a:gdLst>
            <a:ahLst/>
            <a:cxnLst>
              <a:cxn ang="0">
                <a:pos x="csX0" y="csY0"/>
              </a:cxn>
              <a:cxn ang="0">
                <a:pos x="csX1" y="csY1"/>
              </a:cxn>
              <a:cxn ang="0">
                <a:pos x="csX2" y="csY2"/>
              </a:cxn>
              <a:cxn ang="0">
                <a:pos x="csX3" y="csY3"/>
              </a:cxn>
              <a:cxn ang="0">
                <a:pos x="csX4" y="csY4"/>
              </a:cxn>
              <a:cxn ang="0">
                <a:pos x="csX5" y="csY5"/>
              </a:cxn>
            </a:cxnLst>
            <a:rect l="l" t="t" r="r" b="b"/>
            <a:pathLst>
              <a:path w="7750087" h="8069554">
                <a:moveTo>
                  <a:pt x="7031825" y="668"/>
                </a:moveTo>
                <a:cubicBezTo>
                  <a:pt x="7484679" y="4868"/>
                  <a:pt x="7750087" y="27477"/>
                  <a:pt x="7750087" y="27477"/>
                </a:cubicBezTo>
                <a:lnTo>
                  <a:pt x="7750087" y="8069554"/>
                </a:lnTo>
                <a:lnTo>
                  <a:pt x="0" y="8069554"/>
                </a:lnTo>
                <a:lnTo>
                  <a:pt x="0" y="1567335"/>
                </a:lnTo>
                <a:cubicBezTo>
                  <a:pt x="2627672" y="141136"/>
                  <a:pt x="5673261" y="-11934"/>
                  <a:pt x="7031825" y="668"/>
                </a:cubicBezTo>
                <a:close/>
              </a:path>
            </a:pathLst>
          </a:custGeom>
          <a:solidFill>
            <a:srgbClr val="04204C"/>
          </a:solidFill>
          <a:ln>
            <a:noFill/>
          </a:ln>
        </p:spPr>
      </p:pic>
      <p:pic>
        <p:nvPicPr>
          <p:cNvPr id="14" name="Picture 13">
            <a:extLst>
              <a:ext uri="{FF2B5EF4-FFF2-40B4-BE49-F238E27FC236}">
                <a16:creationId xmlns:a16="http://schemas.microsoft.com/office/drawing/2014/main" id="{91786340-A614-09C3-0A42-2F8C986E6982}"/>
              </a:ext>
            </a:extLst>
          </p:cNvPr>
          <p:cNvPicPr>
            <a:picLocks noChangeAspect="1"/>
          </p:cNvPicPr>
          <p:nvPr/>
        </p:nvPicPr>
        <p:blipFill>
          <a:blip r:embed="rId3"/>
          <a:stretch>
            <a:fillRect/>
          </a:stretch>
        </p:blipFill>
        <p:spPr>
          <a:xfrm>
            <a:off x="780372" y="432791"/>
            <a:ext cx="737877" cy="1074995"/>
          </a:xfrm>
          <a:prstGeom prst="rect">
            <a:avLst/>
          </a:prstGeom>
        </p:spPr>
      </p:pic>
    </p:spTree>
    <p:extLst>
      <p:ext uri="{BB962C8B-B14F-4D97-AF65-F5344CB8AC3E}">
        <p14:creationId xmlns:p14="http://schemas.microsoft.com/office/powerpoint/2010/main" val="85254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27F3-9225-5C84-5EB1-2ED692CCBBD4}"/>
              </a:ext>
            </a:extLst>
          </p:cNvPr>
          <p:cNvSpPr>
            <a:spLocks noGrp="1"/>
          </p:cNvSpPr>
          <p:nvPr>
            <p:ph type="title"/>
          </p:nvPr>
        </p:nvSpPr>
        <p:spPr>
          <a:xfrm>
            <a:off x="782835" y="392242"/>
            <a:ext cx="11170895" cy="1846659"/>
          </a:xfrm>
        </p:spPr>
        <p:txBody>
          <a:bodyPr/>
          <a:lstStyle/>
          <a:p>
            <a:r>
              <a:rPr lang="en-IE" sz="6000" dirty="0"/>
              <a:t>SAI Professional Competencies</a:t>
            </a:r>
          </a:p>
        </p:txBody>
      </p:sp>
      <p:sp>
        <p:nvSpPr>
          <p:cNvPr id="3" name="Footer Placeholder 2">
            <a:extLst>
              <a:ext uri="{FF2B5EF4-FFF2-40B4-BE49-F238E27FC236}">
                <a16:creationId xmlns:a16="http://schemas.microsoft.com/office/drawing/2014/main" id="{D08209C0-176B-DC18-0B67-811C12AED10B}"/>
              </a:ext>
            </a:extLst>
          </p:cNvPr>
          <p:cNvSpPr>
            <a:spLocks noGrp="1"/>
          </p:cNvSpPr>
          <p:nvPr>
            <p:ph type="ftr" sz="quarter" idx="11"/>
          </p:nvPr>
        </p:nvSpPr>
        <p:spPr>
          <a:xfrm>
            <a:off x="785315" y="10593062"/>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
        <p:nvSpPr>
          <p:cNvPr id="4" name="Slide Number Placeholder 3">
            <a:extLst>
              <a:ext uri="{FF2B5EF4-FFF2-40B4-BE49-F238E27FC236}">
                <a16:creationId xmlns:a16="http://schemas.microsoft.com/office/drawing/2014/main" id="{23CBE4B2-3017-B1F2-57E5-45A4F7A09C9F}"/>
              </a:ext>
            </a:extLst>
          </p:cNvPr>
          <p:cNvSpPr>
            <a:spLocks noGrp="1"/>
          </p:cNvSpPr>
          <p:nvPr>
            <p:ph type="sldNum" sz="quarter" idx="12"/>
          </p:nvPr>
        </p:nvSpPr>
        <p:spPr/>
        <p:txBody>
          <a:bodyPr/>
          <a:lstStyle/>
          <a:p>
            <a:fld id="{E2795F0B-EDBC-194E-9AA1-621547730D59}" type="slidenum">
              <a:rPr lang="en-US" smtClean="0"/>
              <a:t>2</a:t>
            </a:fld>
            <a:endParaRPr lang="en-US"/>
          </a:p>
        </p:txBody>
      </p:sp>
      <p:sp>
        <p:nvSpPr>
          <p:cNvPr id="5" name="Text Placeholder 4">
            <a:extLst>
              <a:ext uri="{FF2B5EF4-FFF2-40B4-BE49-F238E27FC236}">
                <a16:creationId xmlns:a16="http://schemas.microsoft.com/office/drawing/2014/main" id="{D8E6DAFB-5308-B539-DF10-E124C16667E3}"/>
              </a:ext>
            </a:extLst>
          </p:cNvPr>
          <p:cNvSpPr>
            <a:spLocks noGrp="1"/>
          </p:cNvSpPr>
          <p:nvPr>
            <p:ph type="body" idx="13"/>
          </p:nvPr>
        </p:nvSpPr>
        <p:spPr>
          <a:xfrm>
            <a:off x="782835" y="1936048"/>
            <a:ext cx="9304484" cy="5264359"/>
          </a:xfrm>
        </p:spPr>
        <p:txBody>
          <a:bodyPr/>
          <a:lstStyle/>
          <a:p>
            <a:r>
              <a:rPr lang="en-IE" sz="4000" dirty="0"/>
              <a:t>Advising, Supporting and Empowering Students</a:t>
            </a:r>
          </a:p>
          <a:p>
            <a:pPr marL="571500" indent="-571500">
              <a:buFont typeface="Wingdings" panose="05000000000000000000" pitchFamily="2" charset="2"/>
              <a:buChar char="Ø"/>
            </a:pPr>
            <a:r>
              <a:rPr lang="en-IE" sz="3200" b="0" dirty="0"/>
              <a:t>Understanding the role of student affairs in enhancing the student experience.</a:t>
            </a:r>
          </a:p>
          <a:p>
            <a:pPr marL="571500" indent="-571500">
              <a:buFont typeface="Wingdings" panose="05000000000000000000" pitchFamily="2" charset="2"/>
              <a:buChar char="Ø"/>
            </a:pPr>
            <a:r>
              <a:rPr lang="en-IE" sz="3200" b="0" dirty="0"/>
              <a:t>Focus on equitable opportunities for participation. </a:t>
            </a:r>
          </a:p>
          <a:p>
            <a:pPr marL="571500" indent="-571500">
              <a:buFont typeface="Wingdings" panose="05000000000000000000" pitchFamily="2" charset="2"/>
              <a:buChar char="Ø"/>
            </a:pPr>
            <a:r>
              <a:rPr lang="en-IE" sz="3200" b="0" dirty="0"/>
              <a:t>Connection to opportunities.</a:t>
            </a:r>
          </a:p>
          <a:p>
            <a:endParaRPr lang="en-IE" sz="4000" b="0" dirty="0"/>
          </a:p>
          <a:p>
            <a:r>
              <a:rPr lang="en-IE" sz="4000" dirty="0"/>
              <a:t>Contextual Knowledge of the Irish Higher Education Landscape</a:t>
            </a:r>
          </a:p>
          <a:p>
            <a:pPr marL="571500" indent="-571500">
              <a:buFont typeface="Wingdings" panose="05000000000000000000" pitchFamily="2" charset="2"/>
              <a:buChar char="Ø"/>
            </a:pPr>
            <a:r>
              <a:rPr lang="en-IE" sz="3200" b="0" dirty="0"/>
              <a:t>Understanding student engagement, belonging, progression and success.</a:t>
            </a:r>
          </a:p>
          <a:p>
            <a:pPr marL="571500" indent="-571500">
              <a:buFont typeface="Wingdings" panose="05000000000000000000" pitchFamily="2" charset="2"/>
              <a:buChar char="Ø"/>
            </a:pPr>
            <a:r>
              <a:rPr lang="en-IE" sz="3200" b="0" dirty="0"/>
              <a:t>Articulate the contribution of student affairs to student wellbeing, belonging and success.</a:t>
            </a:r>
          </a:p>
        </p:txBody>
      </p:sp>
      <p:pic>
        <p:nvPicPr>
          <p:cNvPr id="10" name="Picture Placeholder 9">
            <a:extLst>
              <a:ext uri="{FF2B5EF4-FFF2-40B4-BE49-F238E27FC236}">
                <a16:creationId xmlns:a16="http://schemas.microsoft.com/office/drawing/2014/main" id="{80B57B46-C656-D8D1-5D4C-E5B7A1C4CA2D}"/>
              </a:ext>
            </a:extLst>
          </p:cNvPr>
          <p:cNvPicPr>
            <a:picLocks noGrp="1" noChangeAspect="1"/>
          </p:cNvPicPr>
          <p:nvPr>
            <p:ph type="pic" sz="quarter" idx="10"/>
          </p:nvPr>
        </p:nvPicPr>
        <p:blipFill>
          <a:blip r:embed="rId2"/>
          <a:srcRect t="330" b="330"/>
          <a:stretch>
            <a:fillRect/>
          </a:stretch>
        </p:blipFill>
        <p:spPr>
          <a:custGeom>
            <a:avLst/>
            <a:gdLst>
              <a:gd name="csX0" fmla="*/ 7631331 w 8629827"/>
              <a:gd name="csY0" fmla="*/ 40 h 7917671"/>
              <a:gd name="csX1" fmla="*/ 8629827 w 8629827"/>
              <a:gd name="csY1" fmla="*/ 30595 h 7917671"/>
              <a:gd name="csX2" fmla="*/ 8629827 w 8629827"/>
              <a:gd name="csY2" fmla="*/ 7917671 h 7917671"/>
              <a:gd name="csX3" fmla="*/ 0 w 8629827"/>
              <a:gd name="csY3" fmla="*/ 7917671 h 7917671"/>
              <a:gd name="csX4" fmla="*/ 0 w 8629827"/>
              <a:gd name="csY4" fmla="*/ 1745250 h 7917671"/>
              <a:gd name="csX5" fmla="*/ 7631331 w 8629827"/>
              <a:gd name="csY5" fmla="*/ 40 h 7917671"/>
            </a:gdLst>
            <a:ahLst/>
            <a:cxnLst>
              <a:cxn ang="0">
                <a:pos x="csX0" y="csY0"/>
              </a:cxn>
              <a:cxn ang="0">
                <a:pos x="csX1" y="csY1"/>
              </a:cxn>
              <a:cxn ang="0">
                <a:pos x="csX2" y="csY2"/>
              </a:cxn>
              <a:cxn ang="0">
                <a:pos x="csX3" y="csY3"/>
              </a:cxn>
              <a:cxn ang="0">
                <a:pos x="csX4" y="csY4"/>
              </a:cxn>
              <a:cxn ang="0">
                <a:pos x="csX5" y="csY5"/>
              </a:cxn>
            </a:cxnLst>
            <a:rect l="l" t="t" r="r" b="b"/>
            <a:pathLst>
              <a:path w="8629827" h="7917671">
                <a:moveTo>
                  <a:pt x="7631331" y="40"/>
                </a:moveTo>
                <a:cubicBezTo>
                  <a:pt x="8255795" y="-1266"/>
                  <a:pt x="8629827" y="30595"/>
                  <a:pt x="8629827" y="30595"/>
                </a:cubicBezTo>
                <a:lnTo>
                  <a:pt x="8629827" y="7917671"/>
                </a:lnTo>
                <a:lnTo>
                  <a:pt x="0" y="7917671"/>
                </a:lnTo>
                <a:lnTo>
                  <a:pt x="0" y="1745250"/>
                </a:lnTo>
                <a:cubicBezTo>
                  <a:pt x="2804082" y="223333"/>
                  <a:pt x="6035478" y="3378"/>
                  <a:pt x="7631331" y="40"/>
                </a:cubicBezTo>
                <a:close/>
              </a:path>
            </a:pathLst>
          </a:custGeom>
          <a:solidFill>
            <a:srgbClr val="04204C"/>
          </a:solidFill>
          <a:ln>
            <a:noFill/>
          </a:ln>
        </p:spPr>
      </p:pic>
    </p:spTree>
    <p:extLst>
      <p:ext uri="{BB962C8B-B14F-4D97-AF65-F5344CB8AC3E}">
        <p14:creationId xmlns:p14="http://schemas.microsoft.com/office/powerpoint/2010/main" val="265474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F7D-5196-98E5-4C6C-9C8279B4A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36711-46BD-F7D5-3314-FC6141F11C58}"/>
              </a:ext>
            </a:extLst>
          </p:cNvPr>
          <p:cNvSpPr>
            <a:spLocks noGrp="1"/>
          </p:cNvSpPr>
          <p:nvPr>
            <p:ph type="ctrTitle"/>
          </p:nvPr>
        </p:nvSpPr>
        <p:spPr>
          <a:xfrm>
            <a:off x="647291" y="2305972"/>
            <a:ext cx="8237917" cy="7752578"/>
          </a:xfrm>
        </p:spPr>
        <p:txBody>
          <a:bodyPr/>
          <a:lstStyle/>
          <a:p>
            <a:pPr marL="0" marR="0" lvl="0" indent="0" algn="l" defTabSz="1507937" rtl="0" eaLnBrk="1" fontAlgn="auto" latinLnBrk="0" hangingPunct="1">
              <a:lnSpc>
                <a:spcPct val="100000"/>
              </a:lnSpc>
              <a:spcBef>
                <a:spcPts val="0"/>
              </a:spcBef>
              <a:spcAft>
                <a:spcPts val="600"/>
              </a:spcAft>
              <a:buClrTx/>
              <a:buSzTx/>
              <a:buFont typeface="Arial" panose="020B0604020202020204" pitchFamily="34" charset="0"/>
              <a:buNone/>
              <a:tabLst/>
              <a:defRPr/>
            </a:pPr>
            <a:r>
              <a:rPr lang="en-IE" dirty="0"/>
              <a:t>UCD </a:t>
            </a:r>
            <a:r>
              <a:rPr lang="en-IE" dirty="0" err="1"/>
              <a:t>CampUs</a:t>
            </a:r>
            <a:r>
              <a:rPr lang="en-IE" dirty="0"/>
              <a:t> Collective 2025/26</a:t>
            </a:r>
            <a:br>
              <a:rPr lang="en-IE" dirty="0"/>
            </a:br>
            <a:br>
              <a:rPr lang="en-IE" dirty="0"/>
            </a:br>
            <a:r>
              <a:rPr kumimoji="0" lang="en-US" sz="2500" b="1" i="0" u="none" strike="noStrike" kern="1200" cap="none" spc="0" normalizeH="0" baseline="0" noProof="0" dirty="0">
                <a:ln>
                  <a:noFill/>
                </a:ln>
                <a:solidFill>
                  <a:srgbClr val="04204C"/>
                </a:solidFill>
                <a:effectLst/>
                <a:uLnTx/>
                <a:uFillTx/>
                <a:latin typeface="Arial"/>
                <a:ea typeface="+mj-ea"/>
                <a:cs typeface="+mj-cs"/>
              </a:rPr>
              <a:t>Small-scale projects </a:t>
            </a:r>
            <a:r>
              <a:rPr kumimoji="0" lang="en-US" sz="2500" i="0" u="none" strike="noStrike" kern="1200" cap="none" spc="0" normalizeH="0" baseline="0" noProof="0" dirty="0">
                <a:ln>
                  <a:noFill/>
                </a:ln>
                <a:solidFill>
                  <a:srgbClr val="04204C"/>
                </a:solidFill>
                <a:effectLst/>
                <a:uLnTx/>
                <a:uFillTx/>
                <a:latin typeface="Arial"/>
                <a:ea typeface="+mj-ea"/>
                <a:cs typeface="+mj-cs"/>
              </a:rPr>
              <a:t>to </a:t>
            </a:r>
            <a:r>
              <a:rPr kumimoji="0" lang="en-US" sz="2500" b="0" i="0" u="none" strike="noStrike" kern="1200" cap="none" spc="0" normalizeH="0" baseline="0" noProof="0" dirty="0">
                <a:ln>
                  <a:noFill/>
                </a:ln>
                <a:solidFill>
                  <a:srgbClr val="04204C"/>
                </a:solidFill>
                <a:effectLst/>
                <a:uLnTx/>
                <a:uFillTx/>
                <a:latin typeface="Arial"/>
                <a:ea typeface="+mj-ea"/>
                <a:cs typeface="+mj-cs"/>
              </a:rPr>
              <a:t>strengthen connection, foster inclusion and create a sense of belonging.</a:t>
            </a:r>
            <a:br>
              <a:rPr kumimoji="0" lang="en-US" sz="2500" b="0" i="0" u="none" strike="noStrike" kern="1200" cap="none" spc="0" normalizeH="0" baseline="0" noProof="0" dirty="0">
                <a:ln>
                  <a:noFill/>
                </a:ln>
                <a:solidFill>
                  <a:srgbClr val="04204C"/>
                </a:solidFill>
                <a:effectLst/>
                <a:uLnTx/>
                <a:uFillTx/>
                <a:latin typeface="Arial"/>
                <a:ea typeface="+mj-ea"/>
                <a:cs typeface="+mj-cs"/>
              </a:rPr>
            </a:br>
            <a:br>
              <a:rPr kumimoji="0" lang="en-US" sz="2500" b="0" i="0" u="none" strike="noStrike" kern="1200" cap="none" spc="0" normalizeH="0" baseline="0" noProof="0" dirty="0">
                <a:ln>
                  <a:noFill/>
                </a:ln>
                <a:solidFill>
                  <a:srgbClr val="04204C"/>
                </a:solidFill>
                <a:effectLst/>
                <a:uLnTx/>
                <a:uFillTx/>
                <a:latin typeface="Arial"/>
                <a:ea typeface="+mj-ea"/>
                <a:cs typeface="+mj-cs"/>
              </a:rPr>
            </a:br>
            <a:r>
              <a:rPr kumimoji="0" lang="en-US" sz="2500" b="1" i="0" u="none" strike="noStrike" kern="1200" cap="none" spc="0" normalizeH="0" baseline="0" noProof="0" dirty="0">
                <a:ln>
                  <a:noFill/>
                </a:ln>
                <a:solidFill>
                  <a:srgbClr val="04204C"/>
                </a:solidFill>
                <a:effectLst/>
                <a:uLnTx/>
                <a:uFillTx/>
                <a:latin typeface="Arial"/>
                <a:ea typeface="+mj-ea"/>
                <a:cs typeface="+mj-cs"/>
              </a:rPr>
              <a:t>Led by Student Advisory Service </a:t>
            </a:r>
            <a:r>
              <a:rPr kumimoji="0" lang="en-US" sz="2500" b="0" i="0" u="none" strike="noStrike" kern="1200" cap="none" spc="0" normalizeH="0" baseline="0" noProof="0" dirty="0">
                <a:ln>
                  <a:noFill/>
                </a:ln>
                <a:solidFill>
                  <a:srgbClr val="04204C"/>
                </a:solidFill>
                <a:effectLst/>
                <a:uLnTx/>
                <a:uFillTx/>
                <a:latin typeface="Arial"/>
                <a:ea typeface="+mj-ea"/>
                <a:cs typeface="+mj-cs"/>
              </a:rPr>
              <a:t>with funding (€20,000) from HEA / ALL.</a:t>
            </a:r>
            <a:br>
              <a:rPr kumimoji="0" lang="en-US" sz="2500" b="0" i="0" u="none" strike="noStrike" kern="1200" cap="none" spc="0" normalizeH="0" baseline="0" noProof="0" dirty="0">
                <a:ln>
                  <a:noFill/>
                </a:ln>
                <a:solidFill>
                  <a:srgbClr val="04204C"/>
                </a:solidFill>
                <a:effectLst/>
                <a:uLnTx/>
                <a:uFillTx/>
                <a:latin typeface="Arial"/>
                <a:ea typeface="+mj-ea"/>
                <a:cs typeface="+mj-cs"/>
              </a:rPr>
            </a:br>
            <a:br>
              <a:rPr kumimoji="0" lang="en-US" sz="2500" b="0" i="0" u="none" strike="noStrike" kern="1200" cap="none" spc="0" normalizeH="0" baseline="0" noProof="0" dirty="0">
                <a:ln>
                  <a:noFill/>
                </a:ln>
                <a:solidFill>
                  <a:srgbClr val="04204C"/>
                </a:solidFill>
                <a:effectLst/>
                <a:uLnTx/>
                <a:uFillTx/>
                <a:latin typeface="Arial"/>
                <a:ea typeface="+mj-ea"/>
                <a:cs typeface="+mj-cs"/>
              </a:rPr>
            </a:br>
            <a:r>
              <a:rPr kumimoji="0" lang="en-US" sz="2500" b="1" i="0" u="none" strike="noStrike" kern="1200" cap="none" spc="0" normalizeH="0" baseline="0" noProof="0" dirty="0">
                <a:ln>
                  <a:noFill/>
                </a:ln>
                <a:solidFill>
                  <a:srgbClr val="04204C"/>
                </a:solidFill>
                <a:effectLst/>
                <a:uLnTx/>
                <a:uFillTx/>
                <a:latin typeface="Arial"/>
                <a:ea typeface="+mj-ea"/>
                <a:cs typeface="+mj-cs"/>
              </a:rPr>
              <a:t>Core: </a:t>
            </a:r>
            <a:r>
              <a:rPr kumimoji="0" lang="en-US" sz="2500" i="0" u="none" strike="noStrike" kern="1200" cap="none" spc="0" normalizeH="0" baseline="0" noProof="0" dirty="0">
                <a:ln>
                  <a:noFill/>
                </a:ln>
                <a:solidFill>
                  <a:srgbClr val="04204C"/>
                </a:solidFill>
                <a:effectLst/>
                <a:uLnTx/>
                <a:uFillTx/>
                <a:latin typeface="Arial"/>
                <a:ea typeface="+mj-ea"/>
                <a:cs typeface="+mj-cs"/>
              </a:rPr>
              <a:t>C</a:t>
            </a:r>
            <a:r>
              <a:rPr kumimoji="0" lang="en-US" sz="2500" b="0" i="0" u="none" strike="noStrike" kern="1200" cap="none" spc="0" normalizeH="0" baseline="0" noProof="0" dirty="0">
                <a:ln>
                  <a:noFill/>
                </a:ln>
                <a:solidFill>
                  <a:srgbClr val="04204C"/>
                </a:solidFill>
                <a:effectLst/>
                <a:uLnTx/>
                <a:uFillTx/>
                <a:latin typeface="Arial"/>
                <a:ea typeface="+mj-ea"/>
                <a:cs typeface="+mj-cs"/>
              </a:rPr>
              <a:t>ollaborative, student-led, Universal Design.</a:t>
            </a:r>
            <a:br>
              <a:rPr kumimoji="0" lang="en-US" sz="2500" b="0" i="0" u="none" strike="noStrike" kern="1200" cap="none" spc="0" normalizeH="0" baseline="0" noProof="0" dirty="0">
                <a:ln>
                  <a:noFill/>
                </a:ln>
                <a:solidFill>
                  <a:srgbClr val="04204C"/>
                </a:solidFill>
                <a:effectLst/>
                <a:uLnTx/>
                <a:uFillTx/>
                <a:latin typeface="Arial"/>
                <a:ea typeface="+mj-ea"/>
                <a:cs typeface="+mj-cs"/>
              </a:rPr>
            </a:br>
            <a:br>
              <a:rPr kumimoji="0" lang="en-US" sz="2500" b="0" i="0" u="none" strike="noStrike" kern="1200" cap="none" spc="0" normalizeH="0" baseline="0" noProof="0" dirty="0">
                <a:ln>
                  <a:noFill/>
                </a:ln>
                <a:solidFill>
                  <a:srgbClr val="04204C"/>
                </a:solidFill>
                <a:effectLst/>
                <a:uLnTx/>
                <a:uFillTx/>
                <a:latin typeface="Arial"/>
                <a:ea typeface="+mj-ea"/>
                <a:cs typeface="+mj-cs"/>
              </a:rPr>
            </a:br>
            <a:r>
              <a:rPr kumimoji="0" lang="en-US" sz="2500" b="1" i="0" u="none" strike="noStrike" kern="1200" cap="none" spc="0" normalizeH="0" baseline="0" noProof="0" dirty="0">
                <a:ln>
                  <a:noFill/>
                </a:ln>
                <a:solidFill>
                  <a:srgbClr val="04204C"/>
                </a:solidFill>
                <a:effectLst/>
                <a:uLnTx/>
                <a:uFillTx/>
                <a:latin typeface="Arial"/>
                <a:ea typeface="+mj-ea"/>
                <a:cs typeface="+mj-cs"/>
              </a:rPr>
              <a:t>For students: </a:t>
            </a:r>
            <a:r>
              <a:rPr lang="en-US" sz="2500" spc="0" dirty="0">
                <a:solidFill>
                  <a:srgbClr val="04204C"/>
                </a:solidFill>
                <a:latin typeface="Arial"/>
              </a:rPr>
              <a:t>A</a:t>
            </a:r>
            <a:r>
              <a:rPr kumimoji="0" lang="en-US" sz="2500" b="0" i="0" u="none" strike="noStrike" kern="1200" cap="none" spc="0" normalizeH="0" baseline="0" noProof="0" dirty="0" err="1">
                <a:ln>
                  <a:noFill/>
                </a:ln>
                <a:solidFill>
                  <a:srgbClr val="04204C"/>
                </a:solidFill>
                <a:effectLst/>
                <a:uLnTx/>
                <a:uFillTx/>
                <a:latin typeface="Arial"/>
                <a:ea typeface="+mj-ea"/>
                <a:cs typeface="+mj-cs"/>
              </a:rPr>
              <a:t>ltruistic</a:t>
            </a:r>
            <a:r>
              <a:rPr kumimoji="0" lang="en-US" sz="2500" b="0" i="0" u="none" strike="noStrike" kern="1200" cap="none" spc="0" normalizeH="0" baseline="0" noProof="0" dirty="0">
                <a:ln>
                  <a:noFill/>
                </a:ln>
                <a:solidFill>
                  <a:srgbClr val="04204C"/>
                </a:solidFill>
                <a:effectLst/>
                <a:uLnTx/>
                <a:uFillTx/>
                <a:latin typeface="Arial"/>
                <a:ea typeface="+mj-ea"/>
                <a:cs typeface="+mj-cs"/>
              </a:rPr>
              <a:t>, practical, paid.</a:t>
            </a:r>
            <a:br>
              <a:rPr kumimoji="0" lang="en-US" sz="2500" b="0" i="0" u="none" strike="noStrike" kern="1200" cap="none" spc="0" normalizeH="0" baseline="0" noProof="0" dirty="0">
                <a:ln>
                  <a:noFill/>
                </a:ln>
                <a:solidFill>
                  <a:srgbClr val="04204C"/>
                </a:solidFill>
                <a:effectLst/>
                <a:uLnTx/>
                <a:uFillTx/>
                <a:latin typeface="Arial"/>
                <a:ea typeface="+mj-ea"/>
                <a:cs typeface="+mj-cs"/>
              </a:rPr>
            </a:br>
            <a:br>
              <a:rPr kumimoji="0" lang="en-US" sz="2500" b="0" i="0" u="none" strike="noStrike" kern="1200" cap="none" spc="0" normalizeH="0" baseline="0" noProof="0" dirty="0">
                <a:ln>
                  <a:noFill/>
                </a:ln>
                <a:solidFill>
                  <a:srgbClr val="04204C"/>
                </a:solidFill>
                <a:effectLst/>
                <a:uLnTx/>
                <a:uFillTx/>
                <a:latin typeface="Arial"/>
                <a:ea typeface="+mj-ea"/>
                <a:cs typeface="+mj-cs"/>
              </a:rPr>
            </a:br>
            <a:r>
              <a:rPr kumimoji="0" lang="en-US" sz="2500" b="1" i="0" u="none" strike="noStrike" kern="1200" cap="none" spc="0" normalizeH="0" baseline="0" noProof="0" dirty="0">
                <a:ln>
                  <a:noFill/>
                </a:ln>
                <a:solidFill>
                  <a:srgbClr val="04204C"/>
                </a:solidFill>
                <a:effectLst/>
                <a:uLnTx/>
                <a:uFillTx/>
                <a:latin typeface="Arial"/>
                <a:ea typeface="+mj-ea"/>
                <a:cs typeface="+mj-cs"/>
              </a:rPr>
              <a:t>For UCD: </a:t>
            </a:r>
            <a:r>
              <a:rPr lang="en-US" sz="2500" spc="0" dirty="0">
                <a:solidFill>
                  <a:srgbClr val="04204C"/>
                </a:solidFill>
                <a:latin typeface="Arial"/>
              </a:rPr>
              <a:t>S</a:t>
            </a:r>
            <a:r>
              <a:rPr kumimoji="0" lang="en-US" sz="2500" b="0" i="0" u="none" strike="noStrike" kern="1200" cap="none" spc="0" normalizeH="0" baseline="0" noProof="0" dirty="0" err="1">
                <a:ln>
                  <a:noFill/>
                </a:ln>
                <a:solidFill>
                  <a:srgbClr val="04204C"/>
                </a:solidFill>
                <a:effectLst/>
                <a:uLnTx/>
                <a:uFillTx/>
                <a:latin typeface="Arial"/>
                <a:ea typeface="+mj-ea"/>
                <a:cs typeface="+mj-cs"/>
              </a:rPr>
              <a:t>trategic</a:t>
            </a:r>
            <a:r>
              <a:rPr kumimoji="0" lang="en-US" sz="2500" b="0" i="0" u="none" strike="noStrike" kern="1200" cap="none" spc="0" normalizeH="0" baseline="0" noProof="0" dirty="0">
                <a:ln>
                  <a:noFill/>
                </a:ln>
                <a:solidFill>
                  <a:srgbClr val="04204C"/>
                </a:solidFill>
                <a:effectLst/>
                <a:uLnTx/>
                <a:uFillTx/>
                <a:latin typeface="Arial"/>
                <a:ea typeface="+mj-ea"/>
                <a:cs typeface="+mj-cs"/>
              </a:rPr>
              <a:t> alignment, peer-led pilots, experiential data and insights.</a:t>
            </a:r>
            <a:br>
              <a:rPr kumimoji="0" lang="en-US" sz="2500" b="0" i="0" u="none" strike="noStrike" kern="1200" cap="none" spc="0" normalizeH="0" baseline="0" noProof="0" dirty="0">
                <a:ln>
                  <a:noFill/>
                </a:ln>
                <a:solidFill>
                  <a:srgbClr val="04204C"/>
                </a:solidFill>
                <a:effectLst/>
                <a:uLnTx/>
                <a:uFillTx/>
                <a:latin typeface="Arial"/>
                <a:ea typeface="+mj-ea"/>
                <a:cs typeface="+mj-cs"/>
              </a:rPr>
            </a:br>
            <a:endParaRPr lang="en-GB" dirty="0"/>
          </a:p>
        </p:txBody>
      </p:sp>
      <p:sp>
        <p:nvSpPr>
          <p:cNvPr id="3" name="Picture Placeholder 2">
            <a:extLst>
              <a:ext uri="{FF2B5EF4-FFF2-40B4-BE49-F238E27FC236}">
                <a16:creationId xmlns:a16="http://schemas.microsoft.com/office/drawing/2014/main" id="{48902452-2044-DEEC-7C2F-64ED4E631CA3}"/>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IE"/>
          </a:p>
        </p:txBody>
      </p:sp>
      <p:sp>
        <p:nvSpPr>
          <p:cNvPr id="4" name="Slide Number Placeholder 3">
            <a:extLst>
              <a:ext uri="{FF2B5EF4-FFF2-40B4-BE49-F238E27FC236}">
                <a16:creationId xmlns:a16="http://schemas.microsoft.com/office/drawing/2014/main" id="{15E7873D-C060-1CB4-63C2-9D24448CFE37}"/>
              </a:ext>
              <a:ext uri="{C183D7F6-B498-43B3-948B-1728B52AA6E4}">
                <adec:decorative xmlns:adec="http://schemas.microsoft.com/office/drawing/2017/decorative" val="1"/>
              </a:ext>
            </a:extLst>
          </p:cNvPr>
          <p:cNvSpPr>
            <a:spLocks noGrp="1"/>
          </p:cNvSpPr>
          <p:nvPr>
            <p:ph type="sldNum" sz="quarter" idx="4294967295"/>
          </p:nvPr>
        </p:nvSpPr>
        <p:spPr>
          <a:xfrm>
            <a:off x="16506825" y="10593388"/>
            <a:ext cx="3598863" cy="601662"/>
          </a:xfrm>
        </p:spPr>
        <p:txBody>
          <a:bodyPr/>
          <a:lstStyle/>
          <a:p>
            <a:fld id="{E2795F0B-EDBC-194E-9AA1-621547730D59}" type="slidenum">
              <a:rPr lang="en-US" smtClean="0"/>
              <a:pPr/>
              <a:t>3</a:t>
            </a:fld>
            <a:endParaRPr lang="en-US"/>
          </a:p>
        </p:txBody>
      </p:sp>
      <p:pic>
        <p:nvPicPr>
          <p:cNvPr id="23" name="Picture Placeholder 4">
            <a:extLst>
              <a:ext uri="{FF2B5EF4-FFF2-40B4-BE49-F238E27FC236}">
                <a16:creationId xmlns:a16="http://schemas.microsoft.com/office/drawing/2014/main" id="{BE03BF20-B331-D153-36D8-6EC58A7584C0}"/>
              </a:ext>
              <a:ext uri="{C183D7F6-B498-43B3-948B-1728B52AA6E4}">
                <adec:decorative xmlns:adec="http://schemas.microsoft.com/office/drawing/2017/decorative" val="1"/>
              </a:ext>
            </a:extLst>
          </p:cNvPr>
          <p:cNvPicPr>
            <a:picLocks noChangeAspect="1"/>
          </p:cNvPicPr>
          <p:nvPr/>
        </p:nvPicPr>
        <p:blipFill>
          <a:blip r:embed="rId3"/>
          <a:srcRect l="2014" t="10563" r="-13" b="15026"/>
          <a:stretch>
            <a:fillRect/>
          </a:stretch>
        </p:blipFill>
        <p:spPr>
          <a:xfrm>
            <a:off x="9710440" y="785482"/>
            <a:ext cx="10396572" cy="10525456"/>
          </a:xfrm>
          <a:custGeom>
            <a:avLst/>
            <a:gdLst>
              <a:gd name="csX0" fmla="*/ 9194812 w 10396572"/>
              <a:gd name="csY0" fmla="*/ 48 h 10525456"/>
              <a:gd name="csX1" fmla="*/ 10381406 w 10396572"/>
              <a:gd name="csY1" fmla="*/ 35551 h 10525456"/>
              <a:gd name="csX2" fmla="*/ 10396572 w 10396572"/>
              <a:gd name="csY2" fmla="*/ 36760 h 10525456"/>
              <a:gd name="csX3" fmla="*/ 10396572 w 10396572"/>
              <a:gd name="csY3" fmla="*/ 10525456 h 10525456"/>
              <a:gd name="csX4" fmla="*/ 0 w 10396572"/>
              <a:gd name="csY4" fmla="*/ 10525456 h 10525456"/>
              <a:gd name="csX5" fmla="*/ 0 w 10396572"/>
              <a:gd name="csY5" fmla="*/ 2102787 h 10525456"/>
              <a:gd name="csX6" fmla="*/ 9194812 w 10396572"/>
              <a:gd name="csY6" fmla="*/ 48 h 105254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396572" h="10525456">
                <a:moveTo>
                  <a:pt x="9194812" y="48"/>
                </a:moveTo>
                <a:cubicBezTo>
                  <a:pt x="9863622" y="-1350"/>
                  <a:pt x="10294020" y="28827"/>
                  <a:pt x="10381406" y="35551"/>
                </a:cubicBezTo>
                <a:lnTo>
                  <a:pt x="10396572" y="36760"/>
                </a:lnTo>
                <a:lnTo>
                  <a:pt x="10396572" y="10525456"/>
                </a:lnTo>
                <a:lnTo>
                  <a:pt x="0" y="10525456"/>
                </a:lnTo>
                <a:lnTo>
                  <a:pt x="0" y="2102787"/>
                </a:lnTo>
                <a:cubicBezTo>
                  <a:pt x="3378508" y="269080"/>
                  <a:pt x="7271980" y="4068"/>
                  <a:pt x="9194812" y="48"/>
                </a:cubicBezTo>
                <a:close/>
              </a:path>
            </a:pathLst>
          </a:custGeom>
          <a:solidFill>
            <a:srgbClr val="04204C"/>
          </a:solidFill>
          <a:ln>
            <a:noFill/>
          </a:ln>
        </p:spPr>
      </p:pic>
      <p:pic>
        <p:nvPicPr>
          <p:cNvPr id="9" name="Picture 8">
            <a:extLst>
              <a:ext uri="{FF2B5EF4-FFF2-40B4-BE49-F238E27FC236}">
                <a16:creationId xmlns:a16="http://schemas.microsoft.com/office/drawing/2014/main" id="{3DA7AC2A-9044-7795-1CE9-1DF7AD794918}"/>
              </a:ext>
            </a:extLst>
          </p:cNvPr>
          <p:cNvPicPr>
            <a:picLocks noChangeAspect="1"/>
          </p:cNvPicPr>
          <p:nvPr/>
        </p:nvPicPr>
        <p:blipFill>
          <a:blip r:embed="rId4"/>
          <a:stretch>
            <a:fillRect/>
          </a:stretch>
        </p:blipFill>
        <p:spPr>
          <a:xfrm>
            <a:off x="780372" y="432791"/>
            <a:ext cx="737877" cy="1074995"/>
          </a:xfrm>
          <a:prstGeom prst="rect">
            <a:avLst/>
          </a:prstGeom>
        </p:spPr>
      </p:pic>
      <p:sp>
        <p:nvSpPr>
          <p:cNvPr id="5" name="Footer Placeholder 2">
            <a:extLst>
              <a:ext uri="{FF2B5EF4-FFF2-40B4-BE49-F238E27FC236}">
                <a16:creationId xmlns:a16="http://schemas.microsoft.com/office/drawing/2014/main" id="{0BE0CDF7-B5D5-986B-AE7E-2C4AD7759793}"/>
              </a:ext>
            </a:extLst>
          </p:cNvPr>
          <p:cNvSpPr txBox="1">
            <a:spLocks/>
          </p:cNvSpPr>
          <p:nvPr/>
        </p:nvSpPr>
        <p:spPr>
          <a:xfrm>
            <a:off x="345057" y="10593062"/>
            <a:ext cx="9161251" cy="285085"/>
          </a:xfrm>
          <a:prstGeom prst="rect">
            <a:avLst/>
          </a:prstGeom>
        </p:spPr>
        <p:txBody>
          <a:bodyPr vert="horz" lIns="0" tIns="0" rIns="0" bIns="0" rtlCol="0">
            <a:noAutofit/>
          </a:bodyPr>
          <a:lstStyle>
            <a:lvl1pPr marL="0" indent="0" algn="l" defTabSz="1507937"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j-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78543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E0B2A-194E-855D-D14E-8587319D1AC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C8512F7-483D-B86E-2F35-26D4F6D3634B}"/>
              </a:ext>
            </a:extLst>
          </p:cNvPr>
          <p:cNvSpPr>
            <a:spLocks noGrp="1"/>
          </p:cNvSpPr>
          <p:nvPr>
            <p:ph type="title"/>
          </p:nvPr>
        </p:nvSpPr>
        <p:spPr/>
        <p:txBody>
          <a:bodyPr/>
          <a:lstStyle/>
          <a:p>
            <a:r>
              <a:rPr lang="en-GB" dirty="0"/>
              <a:t>Rollout (six months)</a:t>
            </a:r>
          </a:p>
        </p:txBody>
      </p:sp>
      <p:sp>
        <p:nvSpPr>
          <p:cNvPr id="4" name="Slide Number Placeholder 3">
            <a:extLst>
              <a:ext uri="{FF2B5EF4-FFF2-40B4-BE49-F238E27FC236}">
                <a16:creationId xmlns:a16="http://schemas.microsoft.com/office/drawing/2014/main" id="{81D57637-D4F1-2C7C-0465-3A41CE85AD8D}"/>
              </a:ext>
              <a:ext uri="{C183D7F6-B498-43B3-948B-1728B52AA6E4}">
                <adec:decorative xmlns:adec="http://schemas.microsoft.com/office/drawing/2017/decorative" val="1"/>
              </a:ext>
            </a:extLst>
          </p:cNvPr>
          <p:cNvSpPr>
            <a:spLocks noGrp="1"/>
          </p:cNvSpPr>
          <p:nvPr>
            <p:ph type="sldNum" sz="quarter" idx="12"/>
          </p:nvPr>
        </p:nvSpPr>
        <p:spPr/>
        <p:txBody>
          <a:bodyPr/>
          <a:lstStyle/>
          <a:p>
            <a:fld id="{E2795F0B-EDBC-194E-9AA1-621547730D59}" type="slidenum">
              <a:rPr lang="en-US" smtClean="0"/>
              <a:pPr/>
              <a:t>4</a:t>
            </a:fld>
            <a:endParaRPr lang="en-US"/>
          </a:p>
        </p:txBody>
      </p:sp>
      <p:sp>
        <p:nvSpPr>
          <p:cNvPr id="10" name="Text Placeholder 9">
            <a:extLst>
              <a:ext uri="{FF2B5EF4-FFF2-40B4-BE49-F238E27FC236}">
                <a16:creationId xmlns:a16="http://schemas.microsoft.com/office/drawing/2014/main" id="{5B89E14D-53A0-DBB5-A5DF-58FB617F04C7}"/>
              </a:ext>
            </a:extLst>
          </p:cNvPr>
          <p:cNvSpPr>
            <a:spLocks noGrp="1"/>
          </p:cNvSpPr>
          <p:nvPr>
            <p:ph type="body" idx="13"/>
          </p:nvPr>
        </p:nvSpPr>
        <p:spPr/>
        <p:txBody>
          <a:bodyPr numCol="5" spcCol="360000"/>
          <a:lstStyle/>
          <a:p>
            <a:r>
              <a:rPr lang="en-GB" dirty="0"/>
              <a:t>December </a:t>
            </a:r>
          </a:p>
          <a:p>
            <a:r>
              <a:rPr lang="en-GB" dirty="0"/>
              <a:t>January</a:t>
            </a:r>
          </a:p>
          <a:p>
            <a:r>
              <a:rPr lang="en-GB" dirty="0"/>
              <a:t>February</a:t>
            </a:r>
          </a:p>
          <a:p>
            <a:r>
              <a:rPr lang="en-GB" dirty="0"/>
              <a:t>March/April</a:t>
            </a:r>
          </a:p>
          <a:p>
            <a:r>
              <a:rPr lang="en-GB" dirty="0"/>
              <a:t>May</a:t>
            </a:r>
          </a:p>
        </p:txBody>
      </p:sp>
      <p:sp>
        <p:nvSpPr>
          <p:cNvPr id="11" name="Content Placeholder 10">
            <a:extLst>
              <a:ext uri="{FF2B5EF4-FFF2-40B4-BE49-F238E27FC236}">
                <a16:creationId xmlns:a16="http://schemas.microsoft.com/office/drawing/2014/main" id="{F1A18812-C8B7-4899-92FB-B0C0D1E60CC5}"/>
              </a:ext>
            </a:extLst>
          </p:cNvPr>
          <p:cNvSpPr>
            <a:spLocks noGrp="1"/>
          </p:cNvSpPr>
          <p:nvPr>
            <p:ph idx="16"/>
          </p:nvPr>
        </p:nvSpPr>
        <p:spPr>
          <a:xfrm>
            <a:off x="780372" y="4233183"/>
            <a:ext cx="18539998" cy="2601957"/>
          </a:xfrm>
        </p:spPr>
        <p:txBody>
          <a:bodyPr numCol="5" spcCol="360000"/>
          <a:lstStyle/>
          <a:p>
            <a:pPr>
              <a:lnSpc>
                <a:spcPct val="150000"/>
              </a:lnSpc>
            </a:pPr>
            <a:r>
              <a:rPr lang="en-US" sz="2500" dirty="0"/>
              <a:t>First meeting of working group, staff and paid students</a:t>
            </a:r>
          </a:p>
          <a:p>
            <a:pPr>
              <a:lnSpc>
                <a:spcPct val="150000"/>
              </a:lnSpc>
            </a:pPr>
            <a:endParaRPr lang="en-US" sz="2500" dirty="0"/>
          </a:p>
          <a:p>
            <a:pPr>
              <a:lnSpc>
                <a:spcPct val="150000"/>
              </a:lnSpc>
            </a:pPr>
            <a:r>
              <a:rPr lang="en-US" sz="2500" dirty="0"/>
              <a:t>Applications open, promo campaign, online information session</a:t>
            </a:r>
          </a:p>
          <a:p>
            <a:pPr>
              <a:lnSpc>
                <a:spcPct val="150000"/>
              </a:lnSpc>
            </a:pPr>
            <a:endParaRPr lang="en-US" sz="2500" dirty="0"/>
          </a:p>
          <a:p>
            <a:pPr>
              <a:lnSpc>
                <a:spcPct val="150000"/>
              </a:lnSpc>
            </a:pPr>
            <a:r>
              <a:rPr lang="en-US" sz="2500" dirty="0"/>
              <a:t>Onboarding and workshop sessions; teams forged</a:t>
            </a:r>
          </a:p>
          <a:p>
            <a:pPr>
              <a:lnSpc>
                <a:spcPct val="150000"/>
              </a:lnSpc>
            </a:pPr>
            <a:endParaRPr lang="en-US" sz="2500" dirty="0"/>
          </a:p>
          <a:p>
            <a:pPr>
              <a:lnSpc>
                <a:spcPct val="150000"/>
              </a:lnSpc>
            </a:pPr>
            <a:r>
              <a:rPr lang="en-US" sz="2500" dirty="0"/>
              <a:t>Teams deliver projects, staff mentors, </a:t>
            </a:r>
            <a:br>
              <a:rPr lang="en-US" sz="2500" dirty="0"/>
            </a:br>
            <a:r>
              <a:rPr lang="en-US" sz="2500" dirty="0"/>
              <a:t>Belonging Week</a:t>
            </a:r>
          </a:p>
          <a:p>
            <a:pPr>
              <a:lnSpc>
                <a:spcPct val="150000"/>
              </a:lnSpc>
            </a:pPr>
            <a:endParaRPr lang="en-US" sz="2500" dirty="0"/>
          </a:p>
          <a:p>
            <a:pPr>
              <a:lnSpc>
                <a:spcPct val="150000"/>
              </a:lnSpc>
            </a:pPr>
            <a:r>
              <a:rPr lang="en-US" sz="2500" dirty="0"/>
              <a:t>Group and individual reflection on their projects and impact</a:t>
            </a:r>
          </a:p>
        </p:txBody>
      </p:sp>
      <p:sp>
        <p:nvSpPr>
          <p:cNvPr id="6" name="Arrow: Right 5">
            <a:extLst>
              <a:ext uri="{FF2B5EF4-FFF2-40B4-BE49-F238E27FC236}">
                <a16:creationId xmlns:a16="http://schemas.microsoft.com/office/drawing/2014/main" id="{1329F239-ACBC-AE16-08C0-FFC4DB7EA500}"/>
              </a:ext>
              <a:ext uri="{C183D7F6-B498-43B3-948B-1728B52AA6E4}">
                <adec:decorative xmlns:adec="http://schemas.microsoft.com/office/drawing/2017/decorative" val="1"/>
              </a:ext>
            </a:extLst>
          </p:cNvPr>
          <p:cNvSpPr/>
          <p:nvPr/>
        </p:nvSpPr>
        <p:spPr>
          <a:xfrm>
            <a:off x="780372" y="6835140"/>
            <a:ext cx="18010548" cy="1577340"/>
          </a:xfrm>
          <a:prstGeom prst="rightArrow">
            <a:avLst/>
          </a:prstGeom>
          <a:solidFill>
            <a:srgbClr val="A31A41"/>
          </a:solidFill>
          <a:ln>
            <a:solidFill>
              <a:srgbClr val="A31A4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E"/>
          </a:p>
        </p:txBody>
      </p:sp>
      <p:cxnSp>
        <p:nvCxnSpPr>
          <p:cNvPr id="7" name="Straight Connector 6">
            <a:extLst>
              <a:ext uri="{FF2B5EF4-FFF2-40B4-BE49-F238E27FC236}">
                <a16:creationId xmlns:a16="http://schemas.microsoft.com/office/drawing/2014/main" id="{2F68CBDC-28CE-B0F8-08DD-B286FEC8DAF7}"/>
              </a:ext>
              <a:ext uri="{C183D7F6-B498-43B3-948B-1728B52AA6E4}">
                <adec:decorative xmlns:adec="http://schemas.microsoft.com/office/drawing/2017/decorative" val="1"/>
              </a:ext>
            </a:extLst>
          </p:cNvPr>
          <p:cNvCxnSpPr/>
          <p:nvPr/>
        </p:nvCxnSpPr>
        <p:spPr>
          <a:xfrm>
            <a:off x="4290478" y="3134310"/>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C2F95B-E4CE-DD81-8BE7-AE6E21FD7301}"/>
              </a:ext>
              <a:ext uri="{C183D7F6-B498-43B3-948B-1728B52AA6E4}">
                <adec:decorative xmlns:adec="http://schemas.microsoft.com/office/drawing/2017/decorative" val="1"/>
              </a:ext>
            </a:extLst>
          </p:cNvPr>
          <p:cNvCxnSpPr>
            <a:cxnSpLocks/>
          </p:cNvCxnSpPr>
          <p:nvPr/>
        </p:nvCxnSpPr>
        <p:spPr>
          <a:xfrm>
            <a:off x="8133974" y="3134310"/>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DAE1A78-B4DF-14D3-3615-55967550DA28}"/>
              </a:ext>
              <a:ext uri="{C183D7F6-B498-43B3-948B-1728B52AA6E4}">
                <adec:decorative xmlns:adec="http://schemas.microsoft.com/office/drawing/2017/decorative" val="1"/>
              </a:ext>
            </a:extLst>
          </p:cNvPr>
          <p:cNvCxnSpPr>
            <a:cxnSpLocks/>
          </p:cNvCxnSpPr>
          <p:nvPr/>
        </p:nvCxnSpPr>
        <p:spPr>
          <a:xfrm>
            <a:off x="11886030" y="3184113"/>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B789CBC-E046-C79E-5E44-35899E1AF404}"/>
              </a:ext>
              <a:ext uri="{C183D7F6-B498-43B3-948B-1728B52AA6E4}">
                <adec:decorative xmlns:adec="http://schemas.microsoft.com/office/drawing/2017/decorative" val="1"/>
              </a:ext>
            </a:extLst>
          </p:cNvPr>
          <p:cNvCxnSpPr>
            <a:cxnSpLocks/>
          </p:cNvCxnSpPr>
          <p:nvPr/>
        </p:nvCxnSpPr>
        <p:spPr>
          <a:xfrm>
            <a:off x="15670805" y="3184113"/>
            <a:ext cx="0" cy="306000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 name="Footer Placeholder 2">
            <a:extLst>
              <a:ext uri="{FF2B5EF4-FFF2-40B4-BE49-F238E27FC236}">
                <a16:creationId xmlns:a16="http://schemas.microsoft.com/office/drawing/2014/main" id="{2E054D4B-04F3-634F-D12C-7F52C93E8D10}"/>
              </a:ext>
            </a:extLst>
          </p:cNvPr>
          <p:cNvSpPr>
            <a:spLocks noGrp="1"/>
          </p:cNvSpPr>
          <p:nvPr>
            <p:ph type="ftr" sz="quarter" idx="11"/>
          </p:nvPr>
        </p:nvSpPr>
        <p:spPr>
          <a:xfrm>
            <a:off x="785315" y="10593062"/>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241673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30C3-EDBA-5627-2731-6EF681459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885D0-C80D-9EA7-21D9-EB9B8121A4B9}"/>
              </a:ext>
            </a:extLst>
          </p:cNvPr>
          <p:cNvSpPr>
            <a:spLocks noGrp="1"/>
          </p:cNvSpPr>
          <p:nvPr>
            <p:ph type="title"/>
          </p:nvPr>
        </p:nvSpPr>
        <p:spPr>
          <a:xfrm>
            <a:off x="785316" y="1700056"/>
            <a:ext cx="9638844" cy="769441"/>
          </a:xfrm>
        </p:spPr>
        <p:txBody>
          <a:bodyPr/>
          <a:lstStyle/>
          <a:p>
            <a:r>
              <a:rPr lang="en-GB" dirty="0"/>
              <a:t>The projects</a:t>
            </a:r>
          </a:p>
        </p:txBody>
      </p:sp>
      <p:sp>
        <p:nvSpPr>
          <p:cNvPr id="4" name="Slide Number Placeholder 3">
            <a:extLst>
              <a:ext uri="{FF2B5EF4-FFF2-40B4-BE49-F238E27FC236}">
                <a16:creationId xmlns:a16="http://schemas.microsoft.com/office/drawing/2014/main" id="{22F24B86-A90D-6C6E-BE6A-1D5B043259FE}"/>
              </a:ext>
              <a:ext uri="{C183D7F6-B498-43B3-948B-1728B52AA6E4}">
                <adec:decorative xmlns:adec="http://schemas.microsoft.com/office/drawing/2017/decorative" val="1"/>
              </a:ext>
            </a:extLst>
          </p:cNvPr>
          <p:cNvSpPr>
            <a:spLocks noGrp="1"/>
          </p:cNvSpPr>
          <p:nvPr>
            <p:ph type="sldNum" sz="quarter" idx="12"/>
          </p:nvPr>
        </p:nvSpPr>
        <p:spPr/>
        <p:txBody>
          <a:bodyPr/>
          <a:lstStyle/>
          <a:p>
            <a:fld id="{E2795F0B-EDBC-194E-9AA1-621547730D59}" type="slidenum">
              <a:rPr lang="en-US" smtClean="0"/>
              <a:t>5</a:t>
            </a:fld>
            <a:endParaRPr lang="en-US"/>
          </a:p>
        </p:txBody>
      </p:sp>
      <p:sp>
        <p:nvSpPr>
          <p:cNvPr id="6" name="Content Placeholder 5">
            <a:extLst>
              <a:ext uri="{FF2B5EF4-FFF2-40B4-BE49-F238E27FC236}">
                <a16:creationId xmlns:a16="http://schemas.microsoft.com/office/drawing/2014/main" id="{D0C02DAF-A03D-11A8-0F15-1E62928A9B78}"/>
              </a:ext>
            </a:extLst>
          </p:cNvPr>
          <p:cNvSpPr>
            <a:spLocks noGrp="1"/>
          </p:cNvSpPr>
          <p:nvPr>
            <p:ph idx="16"/>
          </p:nvPr>
        </p:nvSpPr>
        <p:spPr>
          <a:xfrm>
            <a:off x="780372" y="3246120"/>
            <a:ext cx="8295048" cy="6729063"/>
          </a:xfrm>
        </p:spPr>
        <p:txBody>
          <a:bodyPr/>
          <a:lstStyle/>
          <a:p>
            <a:pPr marL="514350" indent="-514350" fontAlgn="base">
              <a:buFont typeface="+mj-lt"/>
              <a:buAutoNum type="arabicPeriod"/>
            </a:pPr>
            <a:r>
              <a:rPr lang="en-US" sz="2800" b="1" dirty="0"/>
              <a:t>Creative Mode:</a:t>
            </a:r>
            <a:r>
              <a:rPr lang="en-US" sz="2800" dirty="0"/>
              <a:t> Series of hands-on workshops, culminating in an exhibition reflecting student life. </a:t>
            </a:r>
            <a:br>
              <a:rPr lang="en-US" sz="2800" dirty="0"/>
            </a:br>
            <a:endParaRPr lang="en-US" sz="2800" dirty="0"/>
          </a:p>
          <a:p>
            <a:pPr marL="514350" indent="-514350" fontAlgn="base">
              <a:buFont typeface="+mj-lt"/>
              <a:buAutoNum type="arabicPeriod"/>
            </a:pPr>
            <a:r>
              <a:rPr lang="en-US" sz="2800" b="1" dirty="0"/>
              <a:t>Calling All Commuters:</a:t>
            </a:r>
            <a:r>
              <a:rPr lang="en-US" sz="2800" dirty="0"/>
              <a:t> A survey and campus stand to check in with our commuter students.</a:t>
            </a:r>
            <a:br>
              <a:rPr lang="en-US" sz="2800" dirty="0"/>
            </a:br>
            <a:endParaRPr lang="en-US" sz="2800" dirty="0"/>
          </a:p>
          <a:p>
            <a:pPr marL="514350" indent="-514350" fontAlgn="base">
              <a:buFont typeface="+mj-lt"/>
              <a:buAutoNum type="arabicPeriod"/>
            </a:pPr>
            <a:r>
              <a:rPr lang="en-US" sz="2800" b="1" dirty="0"/>
              <a:t>Cumann Connections:</a:t>
            </a:r>
            <a:r>
              <a:rPr lang="en-US" sz="2800" dirty="0"/>
              <a:t> A space to hear from students who want to connect one to one. </a:t>
            </a:r>
            <a:br>
              <a:rPr lang="en-US" sz="2800" dirty="0"/>
            </a:br>
            <a:endParaRPr lang="en-US" sz="2800" dirty="0"/>
          </a:p>
          <a:p>
            <a:pPr marL="514350" indent="-514350" fontAlgn="base">
              <a:buFont typeface="+mj-lt"/>
              <a:buAutoNum type="arabicPeriod"/>
            </a:pPr>
            <a:r>
              <a:rPr lang="en-US" sz="2800" b="1" dirty="0"/>
              <a:t>Social Lounge:</a:t>
            </a:r>
            <a:r>
              <a:rPr lang="en-US" sz="2800" dirty="0"/>
              <a:t> “Pop-up” spaces where students can gather informally without expense.</a:t>
            </a:r>
            <a:br>
              <a:rPr lang="en-US" sz="2800" dirty="0"/>
            </a:br>
            <a:endParaRPr lang="en-US" sz="2800" dirty="0"/>
          </a:p>
          <a:p>
            <a:pPr marL="514350" indent="-514350" fontAlgn="base">
              <a:buFont typeface="+mj-lt"/>
              <a:buAutoNum type="arabicPeriod"/>
            </a:pPr>
            <a:r>
              <a:rPr lang="en-US" sz="2800" b="1" dirty="0"/>
              <a:t>Parents/Guardians Group:</a:t>
            </a:r>
            <a:r>
              <a:rPr lang="en-US" sz="2800" dirty="0"/>
              <a:t> Research to better understand students who have parenting responsibilities.</a:t>
            </a:r>
          </a:p>
        </p:txBody>
      </p:sp>
      <p:pic>
        <p:nvPicPr>
          <p:cNvPr id="7" name="Picture Placeholder 6" descr="Students from Creaive Mode at a packed Global Lounge for one of their Workshops during Belonging Week 2026">
            <a:extLst>
              <a:ext uri="{FF2B5EF4-FFF2-40B4-BE49-F238E27FC236}">
                <a16:creationId xmlns:a16="http://schemas.microsoft.com/office/drawing/2014/main" id="{248C5201-38A4-AD88-5EB1-75D35BD067F0}"/>
              </a:ext>
            </a:extLst>
          </p:cNvPr>
          <p:cNvPicPr>
            <a:picLocks noGrp="1" noChangeAspect="1"/>
          </p:cNvPicPr>
          <p:nvPr>
            <p:ph type="pic" sz="quarter" idx="10"/>
          </p:nvPr>
        </p:nvPicPr>
        <p:blipFill>
          <a:blip r:embed="rId2"/>
          <a:srcRect l="13983" r="13983"/>
          <a:stretch>
            <a:fillRect/>
          </a:stretch>
        </p:blipFill>
        <p:spPr>
          <a:custGeom>
            <a:avLst/>
            <a:gdLst>
              <a:gd name="csX0" fmla="*/ 7031825 w 7750087"/>
              <a:gd name="csY0" fmla="*/ 668 h 8069554"/>
              <a:gd name="csX1" fmla="*/ 7750087 w 7750087"/>
              <a:gd name="csY1" fmla="*/ 27477 h 8069554"/>
              <a:gd name="csX2" fmla="*/ 7750087 w 7750087"/>
              <a:gd name="csY2" fmla="*/ 8069554 h 8069554"/>
              <a:gd name="csX3" fmla="*/ 0 w 7750087"/>
              <a:gd name="csY3" fmla="*/ 8069554 h 8069554"/>
              <a:gd name="csX4" fmla="*/ 0 w 7750087"/>
              <a:gd name="csY4" fmla="*/ 1567335 h 8069554"/>
              <a:gd name="csX5" fmla="*/ 7031825 w 7750087"/>
              <a:gd name="csY5" fmla="*/ 668 h 8069554"/>
            </a:gdLst>
            <a:ahLst/>
            <a:cxnLst>
              <a:cxn ang="0">
                <a:pos x="csX0" y="csY0"/>
              </a:cxn>
              <a:cxn ang="0">
                <a:pos x="csX1" y="csY1"/>
              </a:cxn>
              <a:cxn ang="0">
                <a:pos x="csX2" y="csY2"/>
              </a:cxn>
              <a:cxn ang="0">
                <a:pos x="csX3" y="csY3"/>
              </a:cxn>
              <a:cxn ang="0">
                <a:pos x="csX4" y="csY4"/>
              </a:cxn>
              <a:cxn ang="0">
                <a:pos x="csX5" y="csY5"/>
              </a:cxn>
            </a:cxnLst>
            <a:rect l="l" t="t" r="r" b="b"/>
            <a:pathLst>
              <a:path w="7750087" h="8069554">
                <a:moveTo>
                  <a:pt x="7031825" y="668"/>
                </a:moveTo>
                <a:cubicBezTo>
                  <a:pt x="7484679" y="4868"/>
                  <a:pt x="7750087" y="27477"/>
                  <a:pt x="7750087" y="27477"/>
                </a:cubicBezTo>
                <a:lnTo>
                  <a:pt x="7750087" y="8069554"/>
                </a:lnTo>
                <a:lnTo>
                  <a:pt x="0" y="8069554"/>
                </a:lnTo>
                <a:lnTo>
                  <a:pt x="0" y="1567335"/>
                </a:lnTo>
                <a:cubicBezTo>
                  <a:pt x="2627672" y="141136"/>
                  <a:pt x="5673261" y="-11934"/>
                  <a:pt x="7031825" y="668"/>
                </a:cubicBezTo>
                <a:close/>
              </a:path>
            </a:pathLst>
          </a:custGeom>
          <a:solidFill>
            <a:srgbClr val="04204C"/>
          </a:solidFill>
          <a:ln>
            <a:noFill/>
          </a:ln>
        </p:spPr>
      </p:pic>
      <p:sp>
        <p:nvSpPr>
          <p:cNvPr id="3" name="Footer Placeholder 2">
            <a:extLst>
              <a:ext uri="{FF2B5EF4-FFF2-40B4-BE49-F238E27FC236}">
                <a16:creationId xmlns:a16="http://schemas.microsoft.com/office/drawing/2014/main" id="{1A068DE1-5C96-AC43-9516-20A6F5ED43E1}"/>
              </a:ext>
            </a:extLst>
          </p:cNvPr>
          <p:cNvSpPr>
            <a:spLocks noGrp="1"/>
          </p:cNvSpPr>
          <p:nvPr>
            <p:ph type="ftr" sz="quarter" idx="11"/>
          </p:nvPr>
        </p:nvSpPr>
        <p:spPr>
          <a:xfrm>
            <a:off x="785315" y="10593062"/>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25466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76B44-0187-4862-2668-1F6F63DEB56B}"/>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38183CD2-043C-D47B-B725-A657A7CACF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350904" y="2469497"/>
            <a:ext cx="7754784" cy="8071804"/>
          </a:xfrm>
          <a:prstGeom prst="rect">
            <a:avLst/>
          </a:prstGeom>
        </p:spPr>
      </p:pic>
      <p:sp>
        <p:nvSpPr>
          <p:cNvPr id="8" name="Title 7">
            <a:extLst>
              <a:ext uri="{FF2B5EF4-FFF2-40B4-BE49-F238E27FC236}">
                <a16:creationId xmlns:a16="http://schemas.microsoft.com/office/drawing/2014/main" id="{4A84BD32-9FCF-1F59-0E7E-770DE4986005}"/>
              </a:ext>
            </a:extLst>
          </p:cNvPr>
          <p:cNvSpPr>
            <a:spLocks noGrp="1"/>
          </p:cNvSpPr>
          <p:nvPr>
            <p:ph type="title"/>
          </p:nvPr>
        </p:nvSpPr>
        <p:spPr/>
        <p:txBody>
          <a:bodyPr/>
          <a:lstStyle/>
          <a:p>
            <a:r>
              <a:rPr lang="en-GB" dirty="0"/>
              <a:t>In numbers </a:t>
            </a:r>
          </a:p>
        </p:txBody>
      </p:sp>
      <p:sp>
        <p:nvSpPr>
          <p:cNvPr id="4" name="Slide Number Placeholder 3">
            <a:extLst>
              <a:ext uri="{FF2B5EF4-FFF2-40B4-BE49-F238E27FC236}">
                <a16:creationId xmlns:a16="http://schemas.microsoft.com/office/drawing/2014/main" id="{24DDDCF6-17C0-7DE4-974C-12DFE2B5CE77}"/>
              </a:ext>
              <a:ext uri="{C183D7F6-B498-43B3-948B-1728B52AA6E4}">
                <adec:decorative xmlns:adec="http://schemas.microsoft.com/office/drawing/2017/decorative" val="1"/>
              </a:ext>
            </a:extLst>
          </p:cNvPr>
          <p:cNvSpPr>
            <a:spLocks noGrp="1"/>
          </p:cNvSpPr>
          <p:nvPr>
            <p:ph type="sldNum" sz="quarter" idx="12"/>
          </p:nvPr>
        </p:nvSpPr>
        <p:spPr/>
        <p:txBody>
          <a:bodyPr/>
          <a:lstStyle/>
          <a:p>
            <a:fld id="{E2795F0B-EDBC-194E-9AA1-621547730D59}" type="slidenum">
              <a:rPr lang="en-US" smtClean="0"/>
              <a:pPr/>
              <a:t>6</a:t>
            </a:fld>
            <a:endParaRPr lang="en-US"/>
          </a:p>
        </p:txBody>
      </p:sp>
      <p:sp>
        <p:nvSpPr>
          <p:cNvPr id="10" name="Text Placeholder 9">
            <a:extLst>
              <a:ext uri="{FF2B5EF4-FFF2-40B4-BE49-F238E27FC236}">
                <a16:creationId xmlns:a16="http://schemas.microsoft.com/office/drawing/2014/main" id="{6C69F48C-2FEF-2B11-DD33-9C7CC8A4E2F2}"/>
              </a:ext>
            </a:extLst>
          </p:cNvPr>
          <p:cNvSpPr>
            <a:spLocks noGrp="1"/>
          </p:cNvSpPr>
          <p:nvPr>
            <p:ph type="body" idx="13"/>
          </p:nvPr>
        </p:nvSpPr>
        <p:spPr>
          <a:xfrm>
            <a:off x="780371" y="3348378"/>
            <a:ext cx="2488609" cy="5880176"/>
          </a:xfrm>
        </p:spPr>
        <p:txBody>
          <a:bodyPr numCol="1" spcCol="360000"/>
          <a:lstStyle/>
          <a:p>
            <a:pPr algn="r">
              <a:lnSpc>
                <a:spcPct val="150000"/>
              </a:lnSpc>
            </a:pPr>
            <a:r>
              <a:rPr lang="en-GB" sz="4000" dirty="0">
                <a:solidFill>
                  <a:srgbClr val="A31A41"/>
                </a:solidFill>
              </a:rPr>
              <a:t>1,500+</a:t>
            </a:r>
          </a:p>
          <a:p>
            <a:pPr algn="r">
              <a:lnSpc>
                <a:spcPct val="150000"/>
              </a:lnSpc>
            </a:pPr>
            <a:r>
              <a:rPr lang="en-GB" sz="4000" dirty="0">
                <a:solidFill>
                  <a:srgbClr val="A31A41"/>
                </a:solidFill>
              </a:rPr>
              <a:t>380</a:t>
            </a:r>
          </a:p>
          <a:p>
            <a:pPr algn="r">
              <a:lnSpc>
                <a:spcPct val="150000"/>
              </a:lnSpc>
            </a:pPr>
            <a:r>
              <a:rPr lang="en-GB" sz="4000" dirty="0">
                <a:solidFill>
                  <a:srgbClr val="A31A41"/>
                </a:solidFill>
              </a:rPr>
              <a:t>24</a:t>
            </a:r>
          </a:p>
          <a:p>
            <a:pPr algn="r">
              <a:lnSpc>
                <a:spcPct val="150000"/>
              </a:lnSpc>
            </a:pPr>
            <a:r>
              <a:rPr lang="en-GB" sz="4000" dirty="0">
                <a:solidFill>
                  <a:srgbClr val="A31A41"/>
                </a:solidFill>
              </a:rPr>
              <a:t>5</a:t>
            </a:r>
          </a:p>
          <a:p>
            <a:pPr algn="r">
              <a:lnSpc>
                <a:spcPct val="150000"/>
              </a:lnSpc>
            </a:pPr>
            <a:r>
              <a:rPr lang="en-GB" sz="4000" dirty="0">
                <a:solidFill>
                  <a:srgbClr val="A31A41"/>
                </a:solidFill>
              </a:rPr>
              <a:t>1</a:t>
            </a:r>
          </a:p>
          <a:p>
            <a:pPr algn="r">
              <a:lnSpc>
                <a:spcPct val="150000"/>
              </a:lnSpc>
            </a:pPr>
            <a:r>
              <a:rPr lang="en-GB" sz="4000" dirty="0">
                <a:solidFill>
                  <a:srgbClr val="A31A41"/>
                </a:solidFill>
              </a:rPr>
              <a:t>8</a:t>
            </a:r>
          </a:p>
          <a:p>
            <a:pPr algn="r">
              <a:lnSpc>
                <a:spcPct val="150000"/>
              </a:lnSpc>
            </a:pPr>
            <a:endParaRPr lang="en-GB" sz="4000" dirty="0">
              <a:solidFill>
                <a:srgbClr val="A31A41"/>
              </a:solidFill>
            </a:endParaRPr>
          </a:p>
        </p:txBody>
      </p:sp>
      <p:sp>
        <p:nvSpPr>
          <p:cNvPr id="11" name="Content Placeholder 10">
            <a:extLst>
              <a:ext uri="{FF2B5EF4-FFF2-40B4-BE49-F238E27FC236}">
                <a16:creationId xmlns:a16="http://schemas.microsoft.com/office/drawing/2014/main" id="{00D2ADDB-BA0B-4AB3-5982-74DF27983D0D}"/>
              </a:ext>
            </a:extLst>
          </p:cNvPr>
          <p:cNvSpPr>
            <a:spLocks noGrp="1"/>
          </p:cNvSpPr>
          <p:nvPr>
            <p:ph idx="16"/>
          </p:nvPr>
        </p:nvSpPr>
        <p:spPr>
          <a:xfrm>
            <a:off x="3749039" y="3348377"/>
            <a:ext cx="7955281" cy="7192923"/>
          </a:xfrm>
        </p:spPr>
        <p:txBody>
          <a:bodyPr numCol="1" spcCol="360000"/>
          <a:lstStyle/>
          <a:p>
            <a:pPr>
              <a:lnSpc>
                <a:spcPct val="150000"/>
              </a:lnSpc>
            </a:pPr>
            <a:r>
              <a:rPr lang="en-US" sz="4000" dirty="0"/>
              <a:t>unique visits to the website</a:t>
            </a:r>
          </a:p>
          <a:p>
            <a:pPr>
              <a:lnSpc>
                <a:spcPct val="150000"/>
              </a:lnSpc>
            </a:pPr>
            <a:r>
              <a:rPr lang="en-US" sz="4000" dirty="0"/>
              <a:t>students applied</a:t>
            </a:r>
          </a:p>
          <a:p>
            <a:pPr>
              <a:lnSpc>
                <a:spcPct val="150000"/>
              </a:lnSpc>
            </a:pPr>
            <a:r>
              <a:rPr lang="en-US" sz="4000" dirty="0"/>
              <a:t>participants completed </a:t>
            </a:r>
            <a:r>
              <a:rPr lang="en-US" sz="4000" dirty="0" err="1"/>
              <a:t>programme</a:t>
            </a:r>
            <a:r>
              <a:rPr lang="en-US" sz="4000" dirty="0"/>
              <a:t> </a:t>
            </a:r>
          </a:p>
          <a:p>
            <a:pPr>
              <a:lnSpc>
                <a:spcPct val="150000"/>
              </a:lnSpc>
            </a:pPr>
            <a:r>
              <a:rPr lang="en-US" sz="4000" dirty="0"/>
              <a:t>student teams</a:t>
            </a:r>
          </a:p>
          <a:p>
            <a:pPr>
              <a:lnSpc>
                <a:spcPct val="150000"/>
              </a:lnSpc>
            </a:pPr>
            <a:r>
              <a:rPr lang="en-US" sz="4000" dirty="0"/>
              <a:t>Belonging Week</a:t>
            </a:r>
          </a:p>
          <a:p>
            <a:pPr>
              <a:lnSpc>
                <a:spcPct val="150000"/>
              </a:lnSpc>
            </a:pPr>
            <a:r>
              <a:rPr lang="en-US" sz="4000" dirty="0"/>
              <a:t>events</a:t>
            </a:r>
          </a:p>
          <a:p>
            <a:pPr>
              <a:lnSpc>
                <a:spcPct val="150000"/>
              </a:lnSpc>
            </a:pPr>
            <a:endParaRPr lang="en-US" sz="4000" dirty="0"/>
          </a:p>
          <a:p>
            <a:pPr>
              <a:lnSpc>
                <a:spcPct val="150000"/>
              </a:lnSpc>
            </a:pPr>
            <a:endParaRPr lang="en-US" sz="4000" dirty="0"/>
          </a:p>
        </p:txBody>
      </p:sp>
      <p:sp>
        <p:nvSpPr>
          <p:cNvPr id="5" name="Text Placeholder 9">
            <a:extLst>
              <a:ext uri="{FF2B5EF4-FFF2-40B4-BE49-F238E27FC236}">
                <a16:creationId xmlns:a16="http://schemas.microsoft.com/office/drawing/2014/main" id="{F7C5D8B0-7191-C6F5-0406-250E93D64E23}"/>
              </a:ext>
              <a:ext uri="{C183D7F6-B498-43B3-948B-1728B52AA6E4}">
                <adec:decorative xmlns:adec="http://schemas.microsoft.com/office/drawing/2017/decorative" val="1"/>
              </a:ext>
            </a:extLst>
          </p:cNvPr>
          <p:cNvSpPr txBox="1">
            <a:spLocks/>
          </p:cNvSpPr>
          <p:nvPr/>
        </p:nvSpPr>
        <p:spPr>
          <a:xfrm>
            <a:off x="780371" y="6863686"/>
            <a:ext cx="18539999" cy="507831"/>
          </a:xfrm>
          <a:prstGeom prst="rect">
            <a:avLst/>
          </a:prstGeom>
        </p:spPr>
        <p:txBody>
          <a:bodyPr vert="horz" lIns="0" tIns="0" rIns="0" bIns="0" numCol="8" spcCol="360000" rtlCol="0">
            <a:noAutofit/>
          </a:bodyPr>
          <a:lstStyle>
            <a:lvl1pPr marL="0" indent="0" algn="l" defTabSz="1507937" rtl="0" eaLnBrk="1" latinLnBrk="0" hangingPunct="1">
              <a:lnSpc>
                <a:spcPct val="100000"/>
              </a:lnSpc>
              <a:spcBef>
                <a:spcPts val="0"/>
              </a:spcBef>
              <a:spcAft>
                <a:spcPts val="600"/>
              </a:spcAft>
              <a:buFont typeface="Arial" panose="020B0604020202020204" pitchFamily="34" charset="0"/>
              <a:buNone/>
              <a:defRPr sz="3300" b="1" i="0" kern="1200" spc="0">
                <a:solidFill>
                  <a:schemeClr val="tx1"/>
                </a:solidFill>
                <a:latin typeface="+mj-lt"/>
                <a:ea typeface="+mn-ea"/>
                <a:cs typeface="+mn-cs"/>
              </a:defRPr>
            </a:lvl1pPr>
            <a:lvl2pPr marL="753969" indent="0" algn="l" defTabSz="1507937" rtl="0" eaLnBrk="1" latinLnBrk="0" hangingPunct="1">
              <a:lnSpc>
                <a:spcPct val="90000"/>
              </a:lnSpc>
              <a:spcBef>
                <a:spcPts val="825"/>
              </a:spcBef>
              <a:buFont typeface="Arial" panose="020B0604020202020204" pitchFamily="34" charset="0"/>
              <a:buNone/>
              <a:defRPr sz="3298" kern="1200">
                <a:solidFill>
                  <a:schemeClr val="tx1">
                    <a:tint val="82000"/>
                  </a:schemeClr>
                </a:solidFill>
                <a:latin typeface="+mn-lt"/>
                <a:ea typeface="+mn-ea"/>
                <a:cs typeface="+mn-cs"/>
              </a:defRPr>
            </a:lvl2pPr>
            <a:lvl3pPr marL="1507937" indent="0" algn="l" defTabSz="1507937" rtl="0" eaLnBrk="1" latinLnBrk="0" hangingPunct="1">
              <a:lnSpc>
                <a:spcPct val="90000"/>
              </a:lnSpc>
              <a:spcBef>
                <a:spcPts val="825"/>
              </a:spcBef>
              <a:buFont typeface="Arial" panose="020B0604020202020204" pitchFamily="34" charset="0"/>
              <a:buNone/>
              <a:defRPr sz="2968" kern="1200">
                <a:solidFill>
                  <a:schemeClr val="tx1">
                    <a:tint val="82000"/>
                  </a:schemeClr>
                </a:solidFill>
                <a:latin typeface="+mn-lt"/>
                <a:ea typeface="+mn-ea"/>
                <a:cs typeface="+mn-cs"/>
              </a:defRPr>
            </a:lvl3pPr>
            <a:lvl4pPr marL="2261906"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4pPr>
            <a:lvl5pPr marL="3015874"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5pPr>
            <a:lvl6pPr marL="3769843"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6pPr>
            <a:lvl7pPr marL="4523811"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7pPr>
            <a:lvl8pPr marL="5277780"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8pPr>
            <a:lvl9pPr marL="6031748"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9pPr>
          </a:lstStyle>
          <a:p>
            <a:endParaRPr lang="en-GB" sz="4800" dirty="0"/>
          </a:p>
        </p:txBody>
      </p:sp>
      <p:sp>
        <p:nvSpPr>
          <p:cNvPr id="15" name="Content Placeholder 10">
            <a:extLst>
              <a:ext uri="{FF2B5EF4-FFF2-40B4-BE49-F238E27FC236}">
                <a16:creationId xmlns:a16="http://schemas.microsoft.com/office/drawing/2014/main" id="{2293B7E5-8A6B-3984-32DB-217AE563EDD6}"/>
              </a:ext>
              <a:ext uri="{C183D7F6-B498-43B3-948B-1728B52AA6E4}">
                <adec:decorative xmlns:adec="http://schemas.microsoft.com/office/drawing/2017/decorative" val="1"/>
              </a:ext>
            </a:extLst>
          </p:cNvPr>
          <p:cNvSpPr txBox="1">
            <a:spLocks/>
          </p:cNvSpPr>
          <p:nvPr/>
        </p:nvSpPr>
        <p:spPr>
          <a:xfrm>
            <a:off x="780371" y="7962560"/>
            <a:ext cx="18539998" cy="1589540"/>
          </a:xfrm>
          <a:prstGeom prst="rect">
            <a:avLst/>
          </a:prstGeom>
        </p:spPr>
        <p:txBody>
          <a:bodyPr vert="horz" lIns="0" tIns="0" rIns="0" bIns="0" numCol="8" spcCol="360000" rtlCol="0">
            <a:noAutofit/>
          </a:bodyPr>
          <a:lstStyle>
            <a:lvl1pPr marL="0" indent="0" algn="l" defTabSz="1507937"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j-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endParaRPr lang="en-US" sz="3000" dirty="0"/>
          </a:p>
        </p:txBody>
      </p:sp>
      <p:sp>
        <p:nvSpPr>
          <p:cNvPr id="18" name="TextBox 17">
            <a:extLst>
              <a:ext uri="{FF2B5EF4-FFF2-40B4-BE49-F238E27FC236}">
                <a16:creationId xmlns:a16="http://schemas.microsoft.com/office/drawing/2014/main" id="{FA88AC04-A45F-B9A0-F784-16D4E4D9838B}"/>
              </a:ext>
            </a:extLst>
          </p:cNvPr>
          <p:cNvSpPr txBox="1"/>
          <p:nvPr/>
        </p:nvSpPr>
        <p:spPr>
          <a:xfrm>
            <a:off x="14542629" y="5478691"/>
            <a:ext cx="4777740" cy="3785652"/>
          </a:xfrm>
          <a:prstGeom prst="rect">
            <a:avLst/>
          </a:prstGeom>
          <a:noFill/>
        </p:spPr>
        <p:txBody>
          <a:bodyPr wrap="square">
            <a:spAutoFit/>
          </a:bodyPr>
          <a:lstStyle/>
          <a:p>
            <a:r>
              <a:rPr lang="en-US" sz="8000" b="1" dirty="0">
                <a:solidFill>
                  <a:schemeClr val="bg1"/>
                </a:solidFill>
              </a:rPr>
              <a:t>1,000+</a:t>
            </a:r>
          </a:p>
          <a:p>
            <a:r>
              <a:rPr lang="en-US" sz="8000" dirty="0">
                <a:solidFill>
                  <a:schemeClr val="bg1"/>
                </a:solidFill>
              </a:rPr>
              <a:t>students </a:t>
            </a:r>
          </a:p>
          <a:p>
            <a:r>
              <a:rPr lang="en-US" sz="8000" dirty="0">
                <a:solidFill>
                  <a:schemeClr val="bg1"/>
                </a:solidFill>
              </a:rPr>
              <a:t>engaged</a:t>
            </a:r>
          </a:p>
        </p:txBody>
      </p:sp>
      <p:sp>
        <p:nvSpPr>
          <p:cNvPr id="2" name="Footer Placeholder 2">
            <a:extLst>
              <a:ext uri="{FF2B5EF4-FFF2-40B4-BE49-F238E27FC236}">
                <a16:creationId xmlns:a16="http://schemas.microsoft.com/office/drawing/2014/main" id="{E3D907FA-4F8F-74BA-3ACF-40E4B5EACEA3}"/>
              </a:ext>
            </a:extLst>
          </p:cNvPr>
          <p:cNvSpPr>
            <a:spLocks noGrp="1"/>
          </p:cNvSpPr>
          <p:nvPr>
            <p:ph type="ftr" sz="quarter" idx="11"/>
          </p:nvPr>
        </p:nvSpPr>
        <p:spPr>
          <a:xfrm>
            <a:off x="785315" y="10593062"/>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310493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0706-3900-F361-1EE0-2BD2707D5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B184-8AC2-4BB7-55CB-2E6BA367A867}"/>
              </a:ext>
            </a:extLst>
          </p:cNvPr>
          <p:cNvSpPr>
            <a:spLocks noGrp="1"/>
          </p:cNvSpPr>
          <p:nvPr>
            <p:ph type="title"/>
          </p:nvPr>
        </p:nvSpPr>
        <p:spPr/>
        <p:txBody>
          <a:bodyPr/>
          <a:lstStyle/>
          <a:p>
            <a:r>
              <a:rPr lang="en-GB" dirty="0"/>
              <a:t>Initial takeaways</a:t>
            </a:r>
          </a:p>
        </p:txBody>
      </p:sp>
      <p:sp>
        <p:nvSpPr>
          <p:cNvPr id="4" name="Slide Number Placeholder 3">
            <a:extLst>
              <a:ext uri="{FF2B5EF4-FFF2-40B4-BE49-F238E27FC236}">
                <a16:creationId xmlns:a16="http://schemas.microsoft.com/office/drawing/2014/main" id="{6A526BBA-C3A6-116A-D3D8-554532872ADD}"/>
              </a:ext>
              <a:ext uri="{C183D7F6-B498-43B3-948B-1728B52AA6E4}">
                <adec:decorative xmlns:adec="http://schemas.microsoft.com/office/drawing/2017/decorative" val="1"/>
              </a:ext>
            </a:extLst>
          </p:cNvPr>
          <p:cNvSpPr>
            <a:spLocks noGrp="1"/>
          </p:cNvSpPr>
          <p:nvPr>
            <p:ph type="sldNum" sz="quarter" idx="12"/>
          </p:nvPr>
        </p:nvSpPr>
        <p:spPr/>
        <p:txBody>
          <a:bodyPr/>
          <a:lstStyle/>
          <a:p>
            <a:fld id="{E2795F0B-EDBC-194E-9AA1-621547730D59}" type="slidenum">
              <a:rPr lang="en-US" smtClean="0"/>
              <a:t>7</a:t>
            </a:fld>
            <a:endParaRPr lang="en-US"/>
          </a:p>
        </p:txBody>
      </p:sp>
      <p:sp>
        <p:nvSpPr>
          <p:cNvPr id="6" name="Content Placeholder 5">
            <a:extLst>
              <a:ext uri="{FF2B5EF4-FFF2-40B4-BE49-F238E27FC236}">
                <a16:creationId xmlns:a16="http://schemas.microsoft.com/office/drawing/2014/main" id="{CDC8E9C1-E075-3385-0A32-0F3A65255CA9}"/>
              </a:ext>
            </a:extLst>
          </p:cNvPr>
          <p:cNvSpPr>
            <a:spLocks noGrp="1"/>
          </p:cNvSpPr>
          <p:nvPr>
            <p:ph idx="16"/>
          </p:nvPr>
        </p:nvSpPr>
        <p:spPr>
          <a:xfrm>
            <a:off x="780373" y="3134310"/>
            <a:ext cx="4305978" cy="6840873"/>
          </a:xfrm>
        </p:spPr>
        <p:txBody>
          <a:bodyPr/>
          <a:lstStyle/>
          <a:p>
            <a:endParaRPr lang="en-US" sz="3600" b="1" dirty="0"/>
          </a:p>
          <a:p>
            <a:r>
              <a:rPr lang="en-US" sz="3600" b="1" dirty="0"/>
              <a:t>Students care about belonging</a:t>
            </a:r>
          </a:p>
          <a:p>
            <a:endParaRPr lang="en-US" sz="3600" b="1" dirty="0"/>
          </a:p>
          <a:p>
            <a:r>
              <a:rPr lang="en-US" sz="3600" b="1" dirty="0"/>
              <a:t>Resourcing is vital for these initiatives</a:t>
            </a:r>
          </a:p>
          <a:p>
            <a:endParaRPr lang="en-US" sz="3600" b="1" dirty="0"/>
          </a:p>
          <a:p>
            <a:r>
              <a:rPr lang="en-US" sz="3600" b="1" dirty="0"/>
              <a:t>Barriers to engagement are many and complex</a:t>
            </a:r>
          </a:p>
        </p:txBody>
      </p:sp>
      <p:sp>
        <p:nvSpPr>
          <p:cNvPr id="21" name="Rectangle 20">
            <a:extLst>
              <a:ext uri="{FF2B5EF4-FFF2-40B4-BE49-F238E27FC236}">
                <a16:creationId xmlns:a16="http://schemas.microsoft.com/office/drawing/2014/main" id="{709529E3-25DF-EBF5-D972-3922FF352252}"/>
              </a:ext>
              <a:ext uri="{C183D7F6-B498-43B3-948B-1728B52AA6E4}">
                <adec:decorative xmlns:adec="http://schemas.microsoft.com/office/drawing/2017/decorative" val="1"/>
              </a:ext>
            </a:extLst>
          </p:cNvPr>
          <p:cNvSpPr/>
          <p:nvPr/>
        </p:nvSpPr>
        <p:spPr>
          <a:xfrm>
            <a:off x="6005275" y="0"/>
            <a:ext cx="14100413" cy="11277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descr="Word cloud showing the various influences and barriers to student engagement, eg time, money, internaltional, commuter, neurodivergent etc">
            <a:extLst>
              <a:ext uri="{FF2B5EF4-FFF2-40B4-BE49-F238E27FC236}">
                <a16:creationId xmlns:a16="http://schemas.microsoft.com/office/drawing/2014/main" id="{8DD50A39-B55C-1351-449A-0ADAA425D977}"/>
              </a:ext>
            </a:extLst>
          </p:cNvPr>
          <p:cNvPicPr>
            <a:picLocks noChangeAspect="1"/>
          </p:cNvPicPr>
          <p:nvPr/>
        </p:nvPicPr>
        <p:blipFill>
          <a:blip r:embed="rId3"/>
          <a:srcRect l="10100" r="10318" b="17093"/>
          <a:stretch>
            <a:fillRect/>
          </a:stretch>
        </p:blipFill>
        <p:spPr>
          <a:xfrm>
            <a:off x="6900192" y="731520"/>
            <a:ext cx="12293570" cy="9861542"/>
          </a:xfrm>
          <a:prstGeom prst="rect">
            <a:avLst/>
          </a:prstGeom>
          <a:solidFill>
            <a:srgbClr val="DAE0E3"/>
          </a:solidFill>
        </p:spPr>
      </p:pic>
      <p:cxnSp>
        <p:nvCxnSpPr>
          <p:cNvPr id="19" name="Straight Connector 18">
            <a:extLst>
              <a:ext uri="{FF2B5EF4-FFF2-40B4-BE49-F238E27FC236}">
                <a16:creationId xmlns:a16="http://schemas.microsoft.com/office/drawing/2014/main" id="{3A294ABC-04A3-7A54-C9B0-FD7AAA24CA09}"/>
              </a:ext>
              <a:ext uri="{C183D7F6-B498-43B3-948B-1728B52AA6E4}">
                <adec:decorative xmlns:adec="http://schemas.microsoft.com/office/drawing/2017/decorative" val="1"/>
              </a:ext>
            </a:extLst>
          </p:cNvPr>
          <p:cNvCxnSpPr>
            <a:cxnSpLocks/>
          </p:cNvCxnSpPr>
          <p:nvPr/>
        </p:nvCxnSpPr>
        <p:spPr>
          <a:xfrm>
            <a:off x="6005275" y="33766"/>
            <a:ext cx="0" cy="11624834"/>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1A92FE4-7099-96C7-DD8F-90CCB71CD3D3}"/>
              </a:ext>
            </a:extLst>
          </p:cNvPr>
          <p:cNvPicPr>
            <a:picLocks noChangeAspect="1"/>
          </p:cNvPicPr>
          <p:nvPr/>
        </p:nvPicPr>
        <p:blipFill>
          <a:blip r:embed="rId4"/>
          <a:stretch>
            <a:fillRect/>
          </a:stretch>
        </p:blipFill>
        <p:spPr>
          <a:xfrm>
            <a:off x="780372" y="432791"/>
            <a:ext cx="737877" cy="1074995"/>
          </a:xfrm>
          <a:prstGeom prst="rect">
            <a:avLst/>
          </a:prstGeom>
        </p:spPr>
      </p:pic>
      <p:sp>
        <p:nvSpPr>
          <p:cNvPr id="3" name="Footer Placeholder 2">
            <a:extLst>
              <a:ext uri="{FF2B5EF4-FFF2-40B4-BE49-F238E27FC236}">
                <a16:creationId xmlns:a16="http://schemas.microsoft.com/office/drawing/2014/main" id="{7739FE31-9E6B-205D-CE79-CCD73599C845}"/>
              </a:ext>
            </a:extLst>
          </p:cNvPr>
          <p:cNvSpPr>
            <a:spLocks noGrp="1"/>
          </p:cNvSpPr>
          <p:nvPr>
            <p:ph type="ftr" sz="quarter" idx="11"/>
          </p:nvPr>
        </p:nvSpPr>
        <p:spPr>
          <a:xfrm>
            <a:off x="11315684" y="10624367"/>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298171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01BE-9E79-A353-D0CB-0AE05D3482AB}"/>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40952897-6F0E-9BA0-AA59-E9C4B09496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350904" y="2469497"/>
            <a:ext cx="7754784" cy="8071804"/>
          </a:xfrm>
          <a:prstGeom prst="rect">
            <a:avLst/>
          </a:prstGeom>
        </p:spPr>
      </p:pic>
      <p:sp>
        <p:nvSpPr>
          <p:cNvPr id="4" name="Slide Number Placeholder 3">
            <a:extLst>
              <a:ext uri="{FF2B5EF4-FFF2-40B4-BE49-F238E27FC236}">
                <a16:creationId xmlns:a16="http://schemas.microsoft.com/office/drawing/2014/main" id="{D9CB81BE-C02F-76B1-4EF5-63C95CDF816A}"/>
              </a:ext>
              <a:ext uri="{C183D7F6-B498-43B3-948B-1728B52AA6E4}">
                <adec:decorative xmlns:adec="http://schemas.microsoft.com/office/drawing/2017/decorative" val="1"/>
              </a:ext>
            </a:extLst>
          </p:cNvPr>
          <p:cNvSpPr>
            <a:spLocks noGrp="1"/>
          </p:cNvSpPr>
          <p:nvPr>
            <p:ph type="sldNum" sz="quarter" idx="12"/>
          </p:nvPr>
        </p:nvSpPr>
        <p:spPr/>
        <p:txBody>
          <a:bodyPr/>
          <a:lstStyle/>
          <a:p>
            <a:fld id="{E2795F0B-EDBC-194E-9AA1-621547730D59}" type="slidenum">
              <a:rPr lang="en-US" smtClean="0"/>
              <a:pPr/>
              <a:t>8</a:t>
            </a:fld>
            <a:endParaRPr lang="en-US"/>
          </a:p>
        </p:txBody>
      </p:sp>
      <p:sp>
        <p:nvSpPr>
          <p:cNvPr id="11" name="Content Placeholder 10">
            <a:extLst>
              <a:ext uri="{FF2B5EF4-FFF2-40B4-BE49-F238E27FC236}">
                <a16:creationId xmlns:a16="http://schemas.microsoft.com/office/drawing/2014/main" id="{6AC7948F-9D1E-7916-DC10-7CFD955A24CD}"/>
              </a:ext>
            </a:extLst>
          </p:cNvPr>
          <p:cNvSpPr>
            <a:spLocks noGrp="1"/>
          </p:cNvSpPr>
          <p:nvPr>
            <p:ph idx="16"/>
          </p:nvPr>
        </p:nvSpPr>
        <p:spPr>
          <a:xfrm>
            <a:off x="780371" y="3267224"/>
            <a:ext cx="11365621" cy="7192923"/>
          </a:xfrm>
        </p:spPr>
        <p:txBody>
          <a:bodyPr numCol="1" spcCol="360000"/>
          <a:lstStyle/>
          <a:p>
            <a:pPr>
              <a:lnSpc>
                <a:spcPct val="150000"/>
              </a:lnSpc>
            </a:pPr>
            <a:r>
              <a:rPr lang="en-US" sz="3200" b="1" dirty="0"/>
              <a:t>Contact</a:t>
            </a:r>
            <a:r>
              <a:rPr lang="en-US" sz="3200" dirty="0"/>
              <a:t>:</a:t>
            </a:r>
          </a:p>
          <a:p>
            <a:pPr>
              <a:lnSpc>
                <a:spcPct val="150000"/>
              </a:lnSpc>
            </a:pPr>
            <a:r>
              <a:rPr lang="en-US" sz="3200" dirty="0"/>
              <a:t>Emma: </a:t>
            </a:r>
            <a:r>
              <a:rPr lang="en-US" sz="3200" dirty="0">
                <a:hlinkClick r:id="rId4"/>
              </a:rPr>
              <a:t>emma.somers@ucd.ie</a:t>
            </a:r>
            <a:endParaRPr lang="en-US" sz="3200" dirty="0"/>
          </a:p>
          <a:p>
            <a:pPr>
              <a:lnSpc>
                <a:spcPct val="150000"/>
              </a:lnSpc>
            </a:pPr>
            <a:r>
              <a:rPr lang="en-US" sz="3200" dirty="0"/>
              <a:t>Niamh: </a:t>
            </a:r>
            <a:r>
              <a:rPr lang="en-US" sz="3200" dirty="0">
                <a:hlinkClick r:id="rId5"/>
              </a:rPr>
              <a:t>niamh.nestor@ucd.ie</a:t>
            </a:r>
            <a:endParaRPr lang="en-US" sz="3200" dirty="0"/>
          </a:p>
          <a:p>
            <a:pPr>
              <a:lnSpc>
                <a:spcPct val="150000"/>
              </a:lnSpc>
            </a:pPr>
            <a:endParaRPr lang="en-US" sz="3200" dirty="0"/>
          </a:p>
          <a:p>
            <a:pPr>
              <a:lnSpc>
                <a:spcPct val="150000"/>
              </a:lnSpc>
            </a:pPr>
            <a:r>
              <a:rPr lang="en-US" sz="3200" b="1" dirty="0"/>
              <a:t>Links:</a:t>
            </a:r>
          </a:p>
          <a:p>
            <a:pPr>
              <a:lnSpc>
                <a:spcPct val="150000"/>
              </a:lnSpc>
            </a:pPr>
            <a:r>
              <a:rPr lang="en-US" sz="3200" dirty="0"/>
              <a:t>Project website: </a:t>
            </a:r>
            <a:r>
              <a:rPr lang="en-US" sz="3200" dirty="0">
                <a:hlinkClick r:id="rId6"/>
              </a:rPr>
              <a:t>https://www.ucd.ie/studentadvisers/belong/</a:t>
            </a:r>
            <a:endParaRPr lang="en-US" sz="3200" dirty="0"/>
          </a:p>
          <a:p>
            <a:pPr>
              <a:lnSpc>
                <a:spcPct val="150000"/>
              </a:lnSpc>
            </a:pPr>
            <a:r>
              <a:rPr lang="en-US" sz="3200" dirty="0"/>
              <a:t>Team website: </a:t>
            </a:r>
            <a:r>
              <a:rPr lang="en-US" sz="3200" dirty="0">
                <a:hlinkClick r:id="rId7"/>
              </a:rPr>
              <a:t>https://www.ucd.ie/studentadvisers/</a:t>
            </a:r>
            <a:r>
              <a:rPr lang="en-US" sz="3200" dirty="0"/>
              <a:t> </a:t>
            </a:r>
          </a:p>
          <a:p>
            <a:pPr>
              <a:lnSpc>
                <a:spcPct val="150000"/>
              </a:lnSpc>
            </a:pPr>
            <a:endParaRPr lang="en-US" sz="3200" dirty="0"/>
          </a:p>
          <a:p>
            <a:pPr>
              <a:lnSpc>
                <a:spcPct val="150000"/>
              </a:lnSpc>
            </a:pPr>
            <a:endParaRPr lang="en-US" sz="4000" dirty="0"/>
          </a:p>
        </p:txBody>
      </p:sp>
      <p:sp>
        <p:nvSpPr>
          <p:cNvPr id="5" name="Text Placeholder 9">
            <a:extLst>
              <a:ext uri="{FF2B5EF4-FFF2-40B4-BE49-F238E27FC236}">
                <a16:creationId xmlns:a16="http://schemas.microsoft.com/office/drawing/2014/main" id="{90F3A908-9BB8-CEAE-1A5B-EA6EBC049066}"/>
              </a:ext>
              <a:ext uri="{C183D7F6-B498-43B3-948B-1728B52AA6E4}">
                <adec:decorative xmlns:adec="http://schemas.microsoft.com/office/drawing/2017/decorative" val="1"/>
              </a:ext>
            </a:extLst>
          </p:cNvPr>
          <p:cNvSpPr txBox="1">
            <a:spLocks/>
          </p:cNvSpPr>
          <p:nvPr/>
        </p:nvSpPr>
        <p:spPr>
          <a:xfrm>
            <a:off x="780371" y="6863686"/>
            <a:ext cx="18539999" cy="507831"/>
          </a:xfrm>
          <a:prstGeom prst="rect">
            <a:avLst/>
          </a:prstGeom>
        </p:spPr>
        <p:txBody>
          <a:bodyPr vert="horz" lIns="0" tIns="0" rIns="0" bIns="0" numCol="8" spcCol="360000" rtlCol="0">
            <a:noAutofit/>
          </a:bodyPr>
          <a:lstStyle>
            <a:lvl1pPr marL="0" indent="0" algn="l" defTabSz="1507937" rtl="0" eaLnBrk="1" latinLnBrk="0" hangingPunct="1">
              <a:lnSpc>
                <a:spcPct val="100000"/>
              </a:lnSpc>
              <a:spcBef>
                <a:spcPts val="0"/>
              </a:spcBef>
              <a:spcAft>
                <a:spcPts val="600"/>
              </a:spcAft>
              <a:buFont typeface="Arial" panose="020B0604020202020204" pitchFamily="34" charset="0"/>
              <a:buNone/>
              <a:defRPr sz="3300" b="1" i="0" kern="1200" spc="0">
                <a:solidFill>
                  <a:schemeClr val="tx1"/>
                </a:solidFill>
                <a:latin typeface="+mj-lt"/>
                <a:ea typeface="+mn-ea"/>
                <a:cs typeface="+mn-cs"/>
              </a:defRPr>
            </a:lvl1pPr>
            <a:lvl2pPr marL="753969" indent="0" algn="l" defTabSz="1507937" rtl="0" eaLnBrk="1" latinLnBrk="0" hangingPunct="1">
              <a:lnSpc>
                <a:spcPct val="90000"/>
              </a:lnSpc>
              <a:spcBef>
                <a:spcPts val="825"/>
              </a:spcBef>
              <a:buFont typeface="Arial" panose="020B0604020202020204" pitchFamily="34" charset="0"/>
              <a:buNone/>
              <a:defRPr sz="3298" kern="1200">
                <a:solidFill>
                  <a:schemeClr val="tx1">
                    <a:tint val="82000"/>
                  </a:schemeClr>
                </a:solidFill>
                <a:latin typeface="+mn-lt"/>
                <a:ea typeface="+mn-ea"/>
                <a:cs typeface="+mn-cs"/>
              </a:defRPr>
            </a:lvl2pPr>
            <a:lvl3pPr marL="1507937" indent="0" algn="l" defTabSz="1507937" rtl="0" eaLnBrk="1" latinLnBrk="0" hangingPunct="1">
              <a:lnSpc>
                <a:spcPct val="90000"/>
              </a:lnSpc>
              <a:spcBef>
                <a:spcPts val="825"/>
              </a:spcBef>
              <a:buFont typeface="Arial" panose="020B0604020202020204" pitchFamily="34" charset="0"/>
              <a:buNone/>
              <a:defRPr sz="2968" kern="1200">
                <a:solidFill>
                  <a:schemeClr val="tx1">
                    <a:tint val="82000"/>
                  </a:schemeClr>
                </a:solidFill>
                <a:latin typeface="+mn-lt"/>
                <a:ea typeface="+mn-ea"/>
                <a:cs typeface="+mn-cs"/>
              </a:defRPr>
            </a:lvl3pPr>
            <a:lvl4pPr marL="2261906"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4pPr>
            <a:lvl5pPr marL="3015874"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5pPr>
            <a:lvl6pPr marL="3769843"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6pPr>
            <a:lvl7pPr marL="4523811"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7pPr>
            <a:lvl8pPr marL="5277780"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8pPr>
            <a:lvl9pPr marL="6031748" indent="0" algn="l" defTabSz="1507937" rtl="0" eaLnBrk="1" latinLnBrk="0" hangingPunct="1">
              <a:lnSpc>
                <a:spcPct val="90000"/>
              </a:lnSpc>
              <a:spcBef>
                <a:spcPts val="825"/>
              </a:spcBef>
              <a:buFont typeface="Arial" panose="020B0604020202020204" pitchFamily="34" charset="0"/>
              <a:buNone/>
              <a:defRPr sz="2639" kern="1200">
                <a:solidFill>
                  <a:schemeClr val="tx1">
                    <a:tint val="82000"/>
                  </a:schemeClr>
                </a:solidFill>
                <a:latin typeface="+mn-lt"/>
                <a:ea typeface="+mn-ea"/>
                <a:cs typeface="+mn-cs"/>
              </a:defRPr>
            </a:lvl9pPr>
          </a:lstStyle>
          <a:p>
            <a:endParaRPr lang="en-GB" sz="4800" dirty="0"/>
          </a:p>
        </p:txBody>
      </p:sp>
      <p:sp>
        <p:nvSpPr>
          <p:cNvPr id="15" name="Content Placeholder 10">
            <a:extLst>
              <a:ext uri="{FF2B5EF4-FFF2-40B4-BE49-F238E27FC236}">
                <a16:creationId xmlns:a16="http://schemas.microsoft.com/office/drawing/2014/main" id="{BD232FB9-3DB6-0006-FFFF-F27F10E294DE}"/>
              </a:ext>
              <a:ext uri="{C183D7F6-B498-43B3-948B-1728B52AA6E4}">
                <adec:decorative xmlns:adec="http://schemas.microsoft.com/office/drawing/2017/decorative" val="1"/>
              </a:ext>
            </a:extLst>
          </p:cNvPr>
          <p:cNvSpPr txBox="1">
            <a:spLocks/>
          </p:cNvSpPr>
          <p:nvPr/>
        </p:nvSpPr>
        <p:spPr>
          <a:xfrm>
            <a:off x="780371" y="7962560"/>
            <a:ext cx="18539998" cy="1589540"/>
          </a:xfrm>
          <a:prstGeom prst="rect">
            <a:avLst/>
          </a:prstGeom>
        </p:spPr>
        <p:txBody>
          <a:bodyPr vert="horz" lIns="0" tIns="0" rIns="0" bIns="0" numCol="8" spcCol="360000" rtlCol="0">
            <a:noAutofit/>
          </a:bodyPr>
          <a:lstStyle>
            <a:lvl1pPr marL="0" indent="0" algn="l" defTabSz="1507937"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j-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endParaRPr lang="en-US" sz="3000" dirty="0"/>
          </a:p>
        </p:txBody>
      </p:sp>
      <p:sp>
        <p:nvSpPr>
          <p:cNvPr id="18" name="TextBox 17">
            <a:extLst>
              <a:ext uri="{FF2B5EF4-FFF2-40B4-BE49-F238E27FC236}">
                <a16:creationId xmlns:a16="http://schemas.microsoft.com/office/drawing/2014/main" id="{DBDE3FB1-7AE1-2B98-D101-700611033FBD}"/>
              </a:ext>
            </a:extLst>
          </p:cNvPr>
          <p:cNvSpPr txBox="1"/>
          <p:nvPr/>
        </p:nvSpPr>
        <p:spPr>
          <a:xfrm>
            <a:off x="13364683" y="5228126"/>
            <a:ext cx="5983931" cy="2554545"/>
          </a:xfrm>
          <a:prstGeom prst="rect">
            <a:avLst/>
          </a:prstGeom>
          <a:noFill/>
        </p:spPr>
        <p:txBody>
          <a:bodyPr wrap="square">
            <a:spAutoFit/>
          </a:bodyPr>
          <a:lstStyle/>
          <a:p>
            <a:r>
              <a:rPr lang="en-US" sz="8000" b="1" dirty="0">
                <a:solidFill>
                  <a:schemeClr val="bg1"/>
                </a:solidFill>
              </a:rPr>
              <a:t>Thank you! Questions? </a:t>
            </a:r>
            <a:endParaRPr lang="en-US" sz="8000" dirty="0">
              <a:solidFill>
                <a:schemeClr val="bg1"/>
              </a:solidFill>
            </a:endParaRPr>
          </a:p>
        </p:txBody>
      </p:sp>
      <p:sp>
        <p:nvSpPr>
          <p:cNvPr id="2" name="Footer Placeholder 2">
            <a:extLst>
              <a:ext uri="{FF2B5EF4-FFF2-40B4-BE49-F238E27FC236}">
                <a16:creationId xmlns:a16="http://schemas.microsoft.com/office/drawing/2014/main" id="{2B6E9836-9962-35F7-2067-EBFD28D933DD}"/>
              </a:ext>
            </a:extLst>
          </p:cNvPr>
          <p:cNvSpPr>
            <a:spLocks noGrp="1"/>
          </p:cNvSpPr>
          <p:nvPr>
            <p:ph type="ftr" sz="quarter" idx="11"/>
          </p:nvPr>
        </p:nvSpPr>
        <p:spPr>
          <a:xfrm>
            <a:off x="785315" y="10593062"/>
            <a:ext cx="8720993" cy="602203"/>
          </a:xfrm>
        </p:spPr>
        <p:txBody>
          <a:bodyPr/>
          <a:lstStyle/>
          <a:p>
            <a:r>
              <a:rPr lang="en-IE" dirty="0"/>
              <a:t>UCD </a:t>
            </a:r>
            <a:r>
              <a:rPr lang="en-IE" dirty="0" err="1"/>
              <a:t>CampUs</a:t>
            </a:r>
            <a:r>
              <a:rPr lang="en-IE" dirty="0"/>
              <a:t> Collective: Co-creation in Action | Emma Somers and Niamh Nestor (UCD) | SAI June 2026</a:t>
            </a:r>
            <a:endParaRPr lang="en-US" dirty="0"/>
          </a:p>
        </p:txBody>
      </p:sp>
    </p:spTree>
    <p:extLst>
      <p:ext uri="{BB962C8B-B14F-4D97-AF65-F5344CB8AC3E}">
        <p14:creationId xmlns:p14="http://schemas.microsoft.com/office/powerpoint/2010/main" val="541862616"/>
      </p:ext>
    </p:extLst>
  </p:cSld>
  <p:clrMapOvr>
    <a:masterClrMapping/>
  </p:clrMapOvr>
</p:sld>
</file>

<file path=ppt/theme/theme1.xml><?xml version="1.0" encoding="utf-8"?>
<a:theme xmlns:a="http://schemas.openxmlformats.org/drawingml/2006/main" name="Office Theme">
  <a:themeElements>
    <a:clrScheme name="UCD Colour Palette">
      <a:dk1>
        <a:srgbClr val="04204C"/>
      </a:dk1>
      <a:lt1>
        <a:srgbClr val="FAFAFA"/>
      </a:lt1>
      <a:dk2>
        <a:srgbClr val="03326C"/>
      </a:dk2>
      <a:lt2>
        <a:srgbClr val="DAE0E3"/>
      </a:lt2>
      <a:accent1>
        <a:srgbClr val="0056A4"/>
      </a:accent1>
      <a:accent2>
        <a:srgbClr val="A3CCEE"/>
      </a:accent2>
      <a:accent3>
        <a:srgbClr val="31B7BC"/>
      </a:accent3>
      <a:accent4>
        <a:srgbClr val="61B87C"/>
      </a:accent4>
      <a:accent5>
        <a:srgbClr val="F9D500"/>
      </a:accent5>
      <a:accent6>
        <a:srgbClr val="F39313"/>
      </a:accent6>
      <a:hlink>
        <a:srgbClr val="0056A4"/>
      </a:hlink>
      <a:folHlink>
        <a:srgbClr val="4D94D8"/>
      </a:folHlink>
    </a:clrScheme>
    <a:fontScheme name="UCD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24E6D428-A825-4269-A366-7651D372C32D}" vid="{921DCBD5-A3DD-41B4-8E52-3568DC6392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 1.2. Simple (No Image) 2MB Arial UCD PowerPoint Template</Template>
  <TotalTime>485</TotalTime>
  <Words>991</Words>
  <Application>Microsoft Office PowerPoint</Application>
  <PresentationFormat>Custom</PresentationFormat>
  <Paragraphs>107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Indivisible</vt:lpstr>
      <vt:lpstr>Wingdings</vt:lpstr>
      <vt:lpstr>Office Theme</vt:lpstr>
      <vt:lpstr>UCD CampUs Collective:  Co-creation in Action  SAI Summer Seminar 2026  Emma Somers and Dr Niamh Nestor UCD Student Advisory Service</vt:lpstr>
      <vt:lpstr>SAI Professional Competencies</vt:lpstr>
      <vt:lpstr>UCD CampUs Collective 2025/26  Small-scale projects to strengthen connection, foster inclusion and create a sense of belonging.  Led by Student Advisory Service with funding (€20,000) from HEA / ALL.  Core: Collaborative, student-led, Universal Design.  For students: Altruistic, practical, paid.  For UCD: Strategic alignment, peer-led pilots, experiential data and insights. </vt:lpstr>
      <vt:lpstr>Rollout (six months)</vt:lpstr>
      <vt:lpstr>The projects</vt:lpstr>
      <vt:lpstr>In numbers </vt:lpstr>
      <vt:lpstr>Initial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Somers</dc:creator>
  <cp:lastModifiedBy>Niamh Nestor</cp:lastModifiedBy>
  <cp:revision>9</cp:revision>
  <dcterms:created xsi:type="dcterms:W3CDTF">2026-05-12T12:30:52Z</dcterms:created>
  <dcterms:modified xsi:type="dcterms:W3CDTF">2026-06-16T19:14:10Z</dcterms:modified>
</cp:coreProperties>
</file>